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9.jp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19.jpg" ContentType="image/png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гибалова Ольга" initials="АО" lastIdx="2" clrIdx="0">
    <p:extLst>
      <p:ext uri="{19B8F6BF-5375-455C-9EA6-DF929625EA0E}">
        <p15:presenceInfo xmlns:p15="http://schemas.microsoft.com/office/powerpoint/2012/main" userId="fc6749b9fbf61cf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CBA0"/>
    <a:srgbClr val="A9639C"/>
    <a:srgbClr val="623088"/>
    <a:srgbClr val="249484"/>
    <a:srgbClr val="00B050"/>
    <a:srgbClr val="458ADF"/>
    <a:srgbClr val="DC9D46"/>
    <a:srgbClr val="E6C799"/>
    <a:srgbClr val="E69A2A"/>
    <a:srgbClr val="EDAF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4801C0-6CA9-4631-A20D-97929C1A5278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5A3B4-11CC-4A63-80BF-9749977E6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665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5A3B4-11CC-4A63-80BF-9749977E678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989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5A3B4-11CC-4A63-80BF-9749977E67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310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5A3B4-11CC-4A63-80BF-9749977E678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473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5A3B4-11CC-4A63-80BF-9749977E678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035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5A3B4-11CC-4A63-80BF-9749977E678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770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5A3B4-11CC-4A63-80BF-9749977E678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189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FC710-9CC6-FCDD-F842-C197E114D6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43496BC-738F-87D8-58A3-4D12BA8348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489DD0-43A0-BDAA-2532-9EBA29C75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914E-B7E8-4736-BA87-50BE8BB4F710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4A9CE0-50BE-BA46-17B5-9F4F1017E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163C64-EF30-15EB-43C3-DAB96448D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8C4D-CD1A-47D9-81F3-06A185067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93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6E6952-9715-C9BB-7A82-F177D9CEF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6F1A64-6DD1-D486-63D5-20249A9AD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647832-37D7-94E2-162D-35958DBB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914E-B7E8-4736-BA87-50BE8BB4F710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F17F97-12ED-CC1E-1F22-14D589411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6822FF-B6F1-1121-A24D-D6F7E5A9B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8C4D-CD1A-47D9-81F3-06A185067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849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A5617A-5709-2E70-A87D-117757200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9EF5C5-B5B0-061B-F45C-094ACED62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898A8A-39EE-C857-7480-39C2FC30E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914E-B7E8-4736-BA87-50BE8BB4F710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FE658D-E05A-B8A3-B655-3FAB80AD1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B50EDC-67CE-15D3-869D-3B1E8A7F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8C4D-CD1A-47D9-81F3-06A185067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02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FC51AC-59EA-2CC2-CB78-50A759659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93604D-5CA9-3C10-FAEA-AB00BEB91D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8A4E23-5A68-7767-3258-277EAAB1C6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061321-926C-EB32-9D01-AB6984CB3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914E-B7E8-4736-BA87-50BE8BB4F710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A9AAE7-3859-3D53-DEB3-1EB55F0B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6BD3FB-9574-595D-F4AD-E7FD96125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8C4D-CD1A-47D9-81F3-06A185067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873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18AFAD-D005-7EE0-1E1C-7EA78A36C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FEBD50-2937-0672-7BD3-0D84F5CC4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2EDE50F-8C54-EDF7-B3F8-1A1218AA6F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E6E1746-28B5-40ED-7248-C0EBD37AC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504AF28-D5F2-C979-38AA-A86AD894D5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7E7A215-B6FF-477D-A802-A468AD929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914E-B7E8-4736-BA87-50BE8BB4F710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9608861-23C2-E775-98CF-D015B61B5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5057492-74D2-B46F-31DE-716718B88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8C4D-CD1A-47D9-81F3-06A185067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374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C8A46C-9B95-0BFC-2828-418E496DF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243141F-02EE-F49A-1241-36820B1AC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914E-B7E8-4736-BA87-50BE8BB4F710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ED2C8A6-A164-AA06-CC6F-71AAC3FC3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C1CF1E2-DE8A-E690-C861-272C8782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8C4D-CD1A-47D9-81F3-06A185067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502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8973480-A40C-3200-8911-32F9AB0A1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914E-B7E8-4736-BA87-50BE8BB4F710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76D2A88-7C5D-75C1-0C66-C303C2A18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F0FF3CE-122D-1CDA-B098-516E03E45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8C4D-CD1A-47D9-81F3-06A185067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292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6B52C0-70DB-A0A7-3301-E4501402D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521639-E1EA-E71C-8BB8-B7483161F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009BEC3-6585-A505-05DD-A115D38A3E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016510-C8D1-D33C-A637-E1B4F438F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914E-B7E8-4736-BA87-50BE8BB4F710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EE50C41-AEEE-ED10-AF78-00CF2B39A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DF79CB-9BB2-8461-112A-BAFDA1122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8C4D-CD1A-47D9-81F3-06A185067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818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68FFE0-63E2-9830-6941-69F2C4FD5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43BED29-D7DD-0AC9-8795-064538186D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2FF6FC5-BD4E-A932-7CC5-3B4DFD1BA1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1B74EA-9E4F-8DC7-4602-07AFD93D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914E-B7E8-4736-BA87-50BE8BB4F710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575DB9-BE48-DD81-6116-6E37796C2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7425AD-6599-9771-B11E-AE5E48CFB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8C4D-CD1A-47D9-81F3-06A185067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544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869383-5030-AC71-F346-4E028E6A5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27278FF-7507-B648-9650-A2D4D1C958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B9ABF3-4C2C-1912-5736-7262D41FC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914E-B7E8-4736-BA87-50BE8BB4F710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D19D0D-816B-6347-D733-90736AFBC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55F533-9F93-0932-7E9B-C17E0E318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8C4D-CD1A-47D9-81F3-06A185067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059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146A66A-10C8-38DA-2228-9B5CC8F5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3B8AFDE-C6B7-B145-33E2-2B018760EC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654EEF-56D2-5A1E-EC8C-938DCBF8C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914E-B7E8-4736-BA87-50BE8BB4F710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D28480-95CD-2299-9D80-B97521F37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5EC4D7-B6B8-1ADA-532A-8F592D1E8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8C4D-CD1A-47D9-81F3-06A185067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643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DB743-1C1C-A759-F08A-DD8657C70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E39925-4DA5-9B8A-451A-6440DC56D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0576CE-D35A-49AE-9876-907D001ACD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8914E-B7E8-4736-BA87-50BE8BB4F710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525546-C70C-B5A6-A566-A5096CAFA8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C4C895-E916-3C9D-5820-13178E4192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A8C4D-CD1A-47D9-81F3-06A185067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734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slide" Target="slide4.xml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openxmlformats.org/officeDocument/2006/relationships/image" Target="../media/image9.jpg"/><Relationship Id="rId4" Type="http://schemas.openxmlformats.org/officeDocument/2006/relationships/slide" Target="slide4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slide" Target="slide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slide" Target="slide8.xml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image" Target="../media/image4.pn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13.png"/><Relationship Id="rId10" Type="http://schemas.openxmlformats.org/officeDocument/2006/relationships/slide" Target="slide12.xml"/><Relationship Id="rId4" Type="http://schemas.openxmlformats.org/officeDocument/2006/relationships/image" Target="../media/image6.png"/><Relationship Id="rId9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slide" Target="slide14.xml"/><Relationship Id="rId5" Type="http://schemas.openxmlformats.org/officeDocument/2006/relationships/image" Target="../media/image13.png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4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0DE9F4-726F-2249-23A5-4BD8941E2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72787AC-6D4E-78DF-B682-877AFE4AE747}"/>
              </a:ext>
            </a:extLst>
          </p:cNvPr>
          <p:cNvSpPr/>
          <p:nvPr/>
        </p:nvSpPr>
        <p:spPr>
          <a:xfrm>
            <a:off x="805930" y="2118249"/>
            <a:ext cx="10580140" cy="212365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b="1" dirty="0">
                <a:ln/>
                <a:solidFill>
                  <a:srgbClr val="FFC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Школа всадников: </a:t>
            </a:r>
          </a:p>
          <a:p>
            <a:pPr algn="ctr"/>
            <a:r>
              <a:rPr lang="ru-RU" sz="6600" b="1" dirty="0">
                <a:ln/>
                <a:solidFill>
                  <a:srgbClr val="FFC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Cascadia Code SemiLight" panose="020B0609020000020004" pitchFamily="49" charset="0"/>
                <a:cs typeface="Cascadia Code SemiLight" panose="020B0609020000020004" pitchFamily="49" charset="0"/>
              </a:rPr>
              <a:t>Путешествие за искрами </a:t>
            </a:r>
          </a:p>
        </p:txBody>
      </p:sp>
    </p:spTree>
    <p:extLst>
      <p:ext uri="{BB962C8B-B14F-4D97-AF65-F5344CB8AC3E}">
        <p14:creationId xmlns:p14="http://schemas.microsoft.com/office/powerpoint/2010/main" val="207976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75155CA-0076-D7CC-14AC-FFD68889BE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Облачко с текстом: прямоугольное со скругленными углами 3">
            <a:extLst>
              <a:ext uri="{FF2B5EF4-FFF2-40B4-BE49-F238E27FC236}">
                <a16:creationId xmlns:a16="http://schemas.microsoft.com/office/drawing/2014/main" id="{B6F8B9B8-0E40-FEB4-DAFB-1202D7F2DA2C}"/>
              </a:ext>
            </a:extLst>
          </p:cNvPr>
          <p:cNvSpPr/>
          <p:nvPr/>
        </p:nvSpPr>
        <p:spPr>
          <a:xfrm>
            <a:off x="1322409" y="166445"/>
            <a:ext cx="7103134" cy="2434251"/>
          </a:xfrm>
          <a:prstGeom prst="wedgeRoundRectCallout">
            <a:avLst>
              <a:gd name="adj1" fmla="val 53844"/>
              <a:gd name="adj2" fmla="val 71545"/>
              <a:gd name="adj3" fmla="val 16667"/>
            </a:avLst>
          </a:prstGeom>
          <a:solidFill>
            <a:schemeClr val="bg1">
              <a:alpha val="73000"/>
            </a:schemeClr>
          </a:solidFill>
          <a:ln w="38100">
            <a:solidFill>
              <a:srgbClr val="FFC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entury" panose="02040604050505020304" pitchFamily="18" charset="0"/>
              </a:rPr>
              <a:t>Приветствую тебя, юный всадник! Далеко за Радужными горами спит Великий Дракон. Чтобы его разбудить, нужно собрать пять магических искр. Они спрятаны в разных уголках королевства. Отправляйся в путь, найди все искры. Рэй тебе поможет.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E5DFB33-561C-F99A-75D2-573FAF5BF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473" y="2962894"/>
            <a:ext cx="5007994" cy="3895106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CD42E5-90D6-03C4-55AC-8E9D1F72A5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7825">
            <a:off x="72984" y="3806041"/>
            <a:ext cx="3421578" cy="2737262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044351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9" dur="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4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45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45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45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4E3EE-06AA-A0A0-7A0A-0EA3BD8D8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6C06661-D811-126D-30E6-4E287452A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CEED59A0-2358-0877-4913-2EB7E4660B55}"/>
              </a:ext>
            </a:extLst>
          </p:cNvPr>
          <p:cNvSpPr/>
          <p:nvPr/>
        </p:nvSpPr>
        <p:spPr>
          <a:xfrm>
            <a:off x="461163" y="291555"/>
            <a:ext cx="1694739" cy="152981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28575">
            <a:solidFill>
              <a:srgbClr val="265E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hlinkClick r:id="rId4" action="ppaction://hlinksldjump"/>
            <a:extLst>
              <a:ext uri="{FF2B5EF4-FFF2-40B4-BE49-F238E27FC236}">
                <a16:creationId xmlns:a16="http://schemas.microsoft.com/office/drawing/2014/main" id="{E5F3EB4E-A26F-587A-07C2-A3176A0E0E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50" y="4667002"/>
            <a:ext cx="1344880" cy="1729132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3" name="Облачко с текстом: прямоугольное со скругленными углами 12">
            <a:extLst>
              <a:ext uri="{FF2B5EF4-FFF2-40B4-BE49-F238E27FC236}">
                <a16:creationId xmlns:a16="http://schemas.microsoft.com/office/drawing/2014/main" id="{C73F13FE-96D9-AB2A-4ECD-3BC807CF0F87}"/>
              </a:ext>
            </a:extLst>
          </p:cNvPr>
          <p:cNvSpPr/>
          <p:nvPr/>
        </p:nvSpPr>
        <p:spPr>
          <a:xfrm>
            <a:off x="2735810" y="291555"/>
            <a:ext cx="3955661" cy="928405"/>
          </a:xfrm>
          <a:prstGeom prst="wedgeRoundRectCallout">
            <a:avLst>
              <a:gd name="adj1" fmla="val -67935"/>
              <a:gd name="adj2" fmla="val 21801"/>
              <a:gd name="adj3" fmla="val 16667"/>
            </a:avLst>
          </a:prstGeom>
          <a:solidFill>
            <a:schemeClr val="bg1">
              <a:alpha val="73000"/>
            </a:schemeClr>
          </a:solidFill>
          <a:ln w="38100">
            <a:solidFill>
              <a:srgbClr val="FFC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entury" panose="02040604050505020304" pitchFamily="18" charset="0"/>
              </a:rPr>
              <a:t>Отправляемся в лес, к древнему дубу.</a:t>
            </a:r>
          </a:p>
        </p:txBody>
      </p:sp>
      <p:sp>
        <p:nvSpPr>
          <p:cNvPr id="14" name="Звезда: 4 точки 13">
            <a:extLst>
              <a:ext uri="{FF2B5EF4-FFF2-40B4-BE49-F238E27FC236}">
                <a16:creationId xmlns:a16="http://schemas.microsoft.com/office/drawing/2014/main" id="{B2BECC2A-4182-018B-2519-E83750D51C3D}"/>
              </a:ext>
            </a:extLst>
          </p:cNvPr>
          <p:cNvSpPr/>
          <p:nvPr/>
        </p:nvSpPr>
        <p:spPr>
          <a:xfrm>
            <a:off x="6786749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везда: 4 точки 16">
            <a:extLst>
              <a:ext uri="{FF2B5EF4-FFF2-40B4-BE49-F238E27FC236}">
                <a16:creationId xmlns:a16="http://schemas.microsoft.com/office/drawing/2014/main" id="{990F8F4B-03B6-3369-E1A6-25CD50CFED5F}"/>
              </a:ext>
            </a:extLst>
          </p:cNvPr>
          <p:cNvSpPr/>
          <p:nvPr/>
        </p:nvSpPr>
        <p:spPr>
          <a:xfrm>
            <a:off x="7760801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везда: 4 точки 17">
            <a:extLst>
              <a:ext uri="{FF2B5EF4-FFF2-40B4-BE49-F238E27FC236}">
                <a16:creationId xmlns:a16="http://schemas.microsoft.com/office/drawing/2014/main" id="{53F26292-671D-ACFE-6AB1-3794DABCCF56}"/>
              </a:ext>
            </a:extLst>
          </p:cNvPr>
          <p:cNvSpPr/>
          <p:nvPr/>
        </p:nvSpPr>
        <p:spPr>
          <a:xfrm>
            <a:off x="8734853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везда: 4 точки 18">
            <a:extLst>
              <a:ext uri="{FF2B5EF4-FFF2-40B4-BE49-F238E27FC236}">
                <a16:creationId xmlns:a16="http://schemas.microsoft.com/office/drawing/2014/main" id="{84899E0F-C845-5174-87AD-530032F2CBFC}"/>
              </a:ext>
            </a:extLst>
          </p:cNvPr>
          <p:cNvSpPr/>
          <p:nvPr/>
        </p:nvSpPr>
        <p:spPr>
          <a:xfrm>
            <a:off x="9708905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Звезда: 4 точки 19">
            <a:extLst>
              <a:ext uri="{FF2B5EF4-FFF2-40B4-BE49-F238E27FC236}">
                <a16:creationId xmlns:a16="http://schemas.microsoft.com/office/drawing/2014/main" id="{EEC9EC7D-E2F7-E742-8A2B-FB46DED0EC83}"/>
              </a:ext>
            </a:extLst>
          </p:cNvPr>
          <p:cNvSpPr/>
          <p:nvPr/>
        </p:nvSpPr>
        <p:spPr>
          <a:xfrm>
            <a:off x="10682957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B2CA4D2-3CF5-F775-B641-A5FD07F0C2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4000"/>
                    </a14:imgEffect>
                    <a14:imgEffect>
                      <a14:colorTemperature colorTemp="6900"/>
                    </a14:imgEffect>
                    <a14:imgEffect>
                      <a14:saturation sat="66000"/>
                    </a14:imgEffect>
                    <a14:imgEffect>
                      <a14:brightnessContrast brigh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051" y="1980186"/>
            <a:ext cx="836464" cy="56113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3773EA-723D-7F35-62FD-C9AA881995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4" t="4242" r="7518" b="17522"/>
          <a:stretch>
            <a:fillRect/>
          </a:stretch>
        </p:blipFill>
        <p:spPr>
          <a:xfrm>
            <a:off x="5313230" y="5371721"/>
            <a:ext cx="1565539" cy="776928"/>
          </a:xfrm>
          <a:prstGeom prst="rect">
            <a:avLst/>
          </a:prstGeom>
          <a:effectLst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338C10-AB05-AD3E-B89D-FA6E564A59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1" t="8235" r="17781" b="9902"/>
          <a:stretch>
            <a:fillRect/>
          </a:stretch>
        </p:blipFill>
        <p:spPr>
          <a:xfrm>
            <a:off x="10404504" y="4796576"/>
            <a:ext cx="955937" cy="963609"/>
          </a:xfrm>
          <a:prstGeom prst="rect">
            <a:avLst/>
          </a:prstGeom>
          <a:effectLst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93F0AA-2590-8C49-5A7F-24A6C5750B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3" r="18217" b="5392"/>
          <a:stretch>
            <a:fillRect/>
          </a:stretch>
        </p:blipFill>
        <p:spPr>
          <a:xfrm>
            <a:off x="9174240" y="1343935"/>
            <a:ext cx="1151049" cy="95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0887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78489A-FD22-9C9C-D006-2AA545AC3D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F761C9-2C3A-2E4C-DF38-E31309FA90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7" t="40260" r="44724" b="38009"/>
          <a:stretch>
            <a:fillRect/>
          </a:stretch>
        </p:blipFill>
        <p:spPr>
          <a:xfrm>
            <a:off x="5498276" y="2761013"/>
            <a:ext cx="1240972" cy="1490353"/>
          </a:xfrm>
          <a:prstGeom prst="ellipse">
            <a:avLst/>
          </a:prstGeom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6FFDAF-D906-F483-F275-213BFCDAD7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49" y="4049486"/>
            <a:ext cx="3421578" cy="2737262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2" name="Облачко с текстом: прямоугольное со скругленными углами 1">
            <a:extLst>
              <a:ext uri="{FF2B5EF4-FFF2-40B4-BE49-F238E27FC236}">
                <a16:creationId xmlns:a16="http://schemas.microsoft.com/office/drawing/2014/main" id="{0F73A084-CCFD-7CD2-D15B-BFAA8CEF6F63}"/>
              </a:ext>
            </a:extLst>
          </p:cNvPr>
          <p:cNvSpPr/>
          <p:nvPr/>
        </p:nvSpPr>
        <p:spPr>
          <a:xfrm>
            <a:off x="378557" y="1175657"/>
            <a:ext cx="3955661" cy="1632857"/>
          </a:xfrm>
          <a:prstGeom prst="wedgeRoundRectCallout">
            <a:avLst>
              <a:gd name="adj1" fmla="val -11946"/>
              <a:gd name="adj2" fmla="val 121125"/>
              <a:gd name="adj3" fmla="val 16667"/>
            </a:avLst>
          </a:prstGeom>
          <a:solidFill>
            <a:schemeClr val="bg1">
              <a:alpha val="73000"/>
            </a:schemeClr>
          </a:solidFill>
          <a:ln w="38100">
            <a:solidFill>
              <a:srgbClr val="FFC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entury" panose="02040604050505020304" pitchFamily="18" charset="0"/>
              </a:rPr>
              <a:t>Первая искра спрятана в дупле самого старого дуба. Мудрые корни хранят её.</a:t>
            </a:r>
          </a:p>
        </p:txBody>
      </p:sp>
      <p:sp>
        <p:nvSpPr>
          <p:cNvPr id="10" name="Звезда: 4 точки 9">
            <a:extLst>
              <a:ext uri="{FF2B5EF4-FFF2-40B4-BE49-F238E27FC236}">
                <a16:creationId xmlns:a16="http://schemas.microsoft.com/office/drawing/2014/main" id="{C4899843-6FBD-64D4-7F5B-C353650B2C2B}"/>
              </a:ext>
            </a:extLst>
          </p:cNvPr>
          <p:cNvSpPr/>
          <p:nvPr/>
        </p:nvSpPr>
        <p:spPr>
          <a:xfrm>
            <a:off x="4976716" y="1992085"/>
            <a:ext cx="2390869" cy="2469458"/>
          </a:xfrm>
          <a:prstGeom prst="star4">
            <a:avLst>
              <a:gd name="adj" fmla="val 20013"/>
            </a:avLst>
          </a:prstGeom>
          <a:solidFill>
            <a:srgbClr val="00B050"/>
          </a:solidFill>
          <a:ln w="19050">
            <a:solidFill>
              <a:schemeClr val="tx1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ECB0D729-94BF-6B8B-232C-1EA7212BE2EC}"/>
              </a:ext>
            </a:extLst>
          </p:cNvPr>
          <p:cNvGrpSpPr/>
          <p:nvPr/>
        </p:nvGrpSpPr>
        <p:grpSpPr>
          <a:xfrm>
            <a:off x="2053266" y="315400"/>
            <a:ext cx="8237767" cy="6227199"/>
            <a:chOff x="1999878" y="392589"/>
            <a:chExt cx="8237767" cy="6227199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6009497-51F4-EEDA-A460-544908F59C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81" b="1549"/>
            <a:stretch>
              <a:fillRect/>
            </a:stretch>
          </p:blipFill>
          <p:spPr>
            <a:xfrm>
              <a:off x="1999878" y="392589"/>
              <a:ext cx="8237767" cy="622719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BFE10A0-2A84-00C6-0CD5-92513B080021}"/>
                </a:ext>
              </a:extLst>
            </p:cNvPr>
            <p:cNvSpPr txBox="1"/>
            <p:nvPr/>
          </p:nvSpPr>
          <p:spPr>
            <a:xfrm>
              <a:off x="4065494" y="2921168"/>
              <a:ext cx="406101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" panose="02040604050505020304" pitchFamily="18" charset="0"/>
                </a:rPr>
                <a:t>Задание</a:t>
              </a:r>
            </a:p>
          </p:txBody>
        </p:sp>
      </p:grpSp>
      <p:sp>
        <p:nvSpPr>
          <p:cNvPr id="12" name="Прямоугольник: скругленные углы 11">
            <a:hlinkClick r:id="rId6" action="ppaction://hlinksldjump"/>
            <a:extLst>
              <a:ext uri="{FF2B5EF4-FFF2-40B4-BE49-F238E27FC236}">
                <a16:creationId xmlns:a16="http://schemas.microsoft.com/office/drawing/2014/main" id="{DEB85B96-0802-D263-12F2-2B9AE9D9B117}"/>
              </a:ext>
            </a:extLst>
          </p:cNvPr>
          <p:cNvSpPr/>
          <p:nvPr/>
        </p:nvSpPr>
        <p:spPr>
          <a:xfrm>
            <a:off x="10237644" y="6266329"/>
            <a:ext cx="1954355" cy="591671"/>
          </a:xfrm>
          <a:prstGeom prst="roundRect">
            <a:avLst/>
          </a:prstGeom>
          <a:solidFill>
            <a:srgbClr val="D6B6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На карту </a:t>
            </a:r>
          </a:p>
        </p:txBody>
      </p:sp>
    </p:spTree>
    <p:extLst>
      <p:ext uri="{BB962C8B-B14F-4D97-AF65-F5344CB8AC3E}">
        <p14:creationId xmlns:p14="http://schemas.microsoft.com/office/powerpoint/2010/main" val="150973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4" dur="1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0" grpId="0" animBg="1"/>
      <p:bldP spid="1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EA6EC-8D04-E272-9048-0209AFBCD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07015C1-0951-DF43-3295-EC82482D98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73A591FC-EE4C-F7D0-53A0-5F75C8397108}"/>
              </a:ext>
            </a:extLst>
          </p:cNvPr>
          <p:cNvSpPr/>
          <p:nvPr/>
        </p:nvSpPr>
        <p:spPr>
          <a:xfrm>
            <a:off x="461163" y="291555"/>
            <a:ext cx="1694739" cy="152981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28575">
            <a:solidFill>
              <a:srgbClr val="265E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hlinkClick r:id="rId4" action="ppaction://hlinksldjump"/>
            <a:extLst>
              <a:ext uri="{FF2B5EF4-FFF2-40B4-BE49-F238E27FC236}">
                <a16:creationId xmlns:a16="http://schemas.microsoft.com/office/drawing/2014/main" id="{429AC43A-9F4C-CCFF-033B-259030B713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50" y="4667002"/>
            <a:ext cx="1344880" cy="1729132"/>
          </a:xfrm>
          <a:prstGeom prst="rect">
            <a:avLst/>
          </a:prstGeom>
          <a:effectLst/>
        </p:spPr>
      </p:pic>
      <p:sp>
        <p:nvSpPr>
          <p:cNvPr id="14" name="Звезда: 4 точки 13">
            <a:extLst>
              <a:ext uri="{FF2B5EF4-FFF2-40B4-BE49-F238E27FC236}">
                <a16:creationId xmlns:a16="http://schemas.microsoft.com/office/drawing/2014/main" id="{825F41D9-9B53-3FA5-6228-ECD2C1EABAAF}"/>
              </a:ext>
            </a:extLst>
          </p:cNvPr>
          <p:cNvSpPr/>
          <p:nvPr/>
        </p:nvSpPr>
        <p:spPr>
          <a:xfrm>
            <a:off x="6786749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7" name="Звезда: 4 точки 16">
            <a:extLst>
              <a:ext uri="{FF2B5EF4-FFF2-40B4-BE49-F238E27FC236}">
                <a16:creationId xmlns:a16="http://schemas.microsoft.com/office/drawing/2014/main" id="{D1766B87-37BA-07C7-5639-44730DFAAE22}"/>
              </a:ext>
            </a:extLst>
          </p:cNvPr>
          <p:cNvSpPr/>
          <p:nvPr/>
        </p:nvSpPr>
        <p:spPr>
          <a:xfrm>
            <a:off x="7760801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везда: 4 точки 17">
            <a:extLst>
              <a:ext uri="{FF2B5EF4-FFF2-40B4-BE49-F238E27FC236}">
                <a16:creationId xmlns:a16="http://schemas.microsoft.com/office/drawing/2014/main" id="{CFA48581-1C1E-587D-F59D-A7DCE52216B7}"/>
              </a:ext>
            </a:extLst>
          </p:cNvPr>
          <p:cNvSpPr/>
          <p:nvPr/>
        </p:nvSpPr>
        <p:spPr>
          <a:xfrm>
            <a:off x="8734853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везда: 4 точки 18">
            <a:extLst>
              <a:ext uri="{FF2B5EF4-FFF2-40B4-BE49-F238E27FC236}">
                <a16:creationId xmlns:a16="http://schemas.microsoft.com/office/drawing/2014/main" id="{6565111A-22C6-ED25-EF2B-01F59A3380DB}"/>
              </a:ext>
            </a:extLst>
          </p:cNvPr>
          <p:cNvSpPr/>
          <p:nvPr/>
        </p:nvSpPr>
        <p:spPr>
          <a:xfrm>
            <a:off x="9708905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Звезда: 4 точки 19">
            <a:extLst>
              <a:ext uri="{FF2B5EF4-FFF2-40B4-BE49-F238E27FC236}">
                <a16:creationId xmlns:a16="http://schemas.microsoft.com/office/drawing/2014/main" id="{37B90579-971F-59CC-F060-4FECE401B851}"/>
              </a:ext>
            </a:extLst>
          </p:cNvPr>
          <p:cNvSpPr/>
          <p:nvPr/>
        </p:nvSpPr>
        <p:spPr>
          <a:xfrm>
            <a:off x="10682957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869B7B7-0183-A072-B77A-D6E14A17FD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"/>
                    </a14:imgEffect>
                    <a14:imgEffect>
                      <a14:colorTemperature colorTemp="6900"/>
                    </a14:imgEffect>
                    <a14:imgEffect>
                      <a14:saturation sat="66000"/>
                    </a14:imgEffect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532" y="2016216"/>
            <a:ext cx="836464" cy="561133"/>
          </a:xfrm>
          <a:prstGeom prst="rect">
            <a:avLst/>
          </a:prstGeom>
          <a:effectLst/>
        </p:spPr>
      </p:pic>
      <p:sp>
        <p:nvSpPr>
          <p:cNvPr id="3" name="Звезда: 4 точки 2">
            <a:extLst>
              <a:ext uri="{FF2B5EF4-FFF2-40B4-BE49-F238E27FC236}">
                <a16:creationId xmlns:a16="http://schemas.microsoft.com/office/drawing/2014/main" id="{6732DEDB-95DF-382A-18E6-4C02BE9D9DB9}"/>
              </a:ext>
            </a:extLst>
          </p:cNvPr>
          <p:cNvSpPr/>
          <p:nvPr/>
        </p:nvSpPr>
        <p:spPr>
          <a:xfrm>
            <a:off x="6786749" y="291555"/>
            <a:ext cx="878774" cy="869312"/>
          </a:xfrm>
          <a:prstGeom prst="star4">
            <a:avLst>
              <a:gd name="adj" fmla="val 20013"/>
            </a:avLst>
          </a:prstGeom>
          <a:solidFill>
            <a:srgbClr val="00B050"/>
          </a:solidFill>
          <a:ln w="19050">
            <a:solidFill>
              <a:schemeClr val="tx1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hlinkClick r:id="rId8" action="ppaction://hlinksldjump"/>
            <a:extLst>
              <a:ext uri="{FF2B5EF4-FFF2-40B4-BE49-F238E27FC236}">
                <a16:creationId xmlns:a16="http://schemas.microsoft.com/office/drawing/2014/main" id="{4F14E300-886E-C654-4B3A-E652CA6939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4" t="4242" r="7518" b="17522"/>
          <a:stretch>
            <a:fillRect/>
          </a:stretch>
        </p:blipFill>
        <p:spPr>
          <a:xfrm>
            <a:off x="5313230" y="5434270"/>
            <a:ext cx="1565539" cy="776928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3" name="Облачко с текстом: прямоугольное со скругленными углами 12">
            <a:extLst>
              <a:ext uri="{FF2B5EF4-FFF2-40B4-BE49-F238E27FC236}">
                <a16:creationId xmlns:a16="http://schemas.microsoft.com/office/drawing/2014/main" id="{1FC0F2DF-0C6E-15EA-6579-1DB3F7A73029}"/>
              </a:ext>
            </a:extLst>
          </p:cNvPr>
          <p:cNvSpPr/>
          <p:nvPr/>
        </p:nvSpPr>
        <p:spPr>
          <a:xfrm>
            <a:off x="2326342" y="205010"/>
            <a:ext cx="4215210" cy="1731366"/>
          </a:xfrm>
          <a:prstGeom prst="wedgeRoundRectCallout">
            <a:avLst>
              <a:gd name="adj1" fmla="val -69530"/>
              <a:gd name="adj2" fmla="val -6936"/>
              <a:gd name="adj3" fmla="val 16667"/>
            </a:avLst>
          </a:prstGeom>
          <a:solidFill>
            <a:schemeClr val="bg1">
              <a:alpha val="73000"/>
            </a:schemeClr>
          </a:solidFill>
          <a:ln w="38100">
            <a:solidFill>
              <a:srgbClr val="FFC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entury" panose="02040604050505020304" pitchFamily="18" charset="0"/>
              </a:rPr>
              <a:t>Отлично! Первую нашли. Теперь отправляемся к огненной горе.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A911E20-C6B9-A4EE-25EE-7CED873F2BB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1" t="8235" r="17781" b="9902"/>
          <a:stretch>
            <a:fillRect/>
          </a:stretch>
        </p:blipFill>
        <p:spPr>
          <a:xfrm>
            <a:off x="10404504" y="4796576"/>
            <a:ext cx="955937" cy="963609"/>
          </a:xfrm>
          <a:prstGeom prst="rect">
            <a:avLst/>
          </a:prstGeom>
          <a:effectLst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D91A32-9278-B659-E8EC-E470F32D0DC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3" r="18217" b="5392"/>
          <a:stretch>
            <a:fillRect/>
          </a:stretch>
        </p:blipFill>
        <p:spPr>
          <a:xfrm>
            <a:off x="9174240" y="1343935"/>
            <a:ext cx="1151049" cy="95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02271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89A39F-CA1A-87D3-C312-355EBD12A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B077D1-120B-1A62-8689-74D142506B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06"/>
          <a:stretch>
            <a:fillRect/>
          </a:stretch>
        </p:blipFill>
        <p:spPr>
          <a:xfrm>
            <a:off x="80682" y="4698763"/>
            <a:ext cx="2392779" cy="2065108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B581641-1FD3-9C9C-843C-88F4579CB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16" t="42353" r="45293" b="33922"/>
          <a:stretch>
            <a:fillRect/>
          </a:stretch>
        </p:blipFill>
        <p:spPr>
          <a:xfrm>
            <a:off x="5100258" y="2958352"/>
            <a:ext cx="1620371" cy="1627095"/>
          </a:xfrm>
          <a:prstGeom prst="ellipse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6E58EB-7425-D5A1-E8B7-7904610652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-98" r="9496" b="3628"/>
          <a:stretch>
            <a:fillRect/>
          </a:stretch>
        </p:blipFill>
        <p:spPr>
          <a:xfrm>
            <a:off x="3663006" y="2292724"/>
            <a:ext cx="2392778" cy="3677770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E3D115A-2D1B-8A29-0ECE-2198BCAAC9F9}"/>
              </a:ext>
            </a:extLst>
          </p:cNvPr>
          <p:cNvSpPr/>
          <p:nvPr/>
        </p:nvSpPr>
        <p:spPr>
          <a:xfrm>
            <a:off x="2597193" y="413520"/>
            <a:ext cx="2983335" cy="1405218"/>
          </a:xfrm>
          <a:prstGeom prst="roundRect">
            <a:avLst/>
          </a:prstGeom>
          <a:solidFill>
            <a:schemeClr val="bg1">
              <a:alpha val="90000"/>
            </a:schemeClr>
          </a:solidFill>
          <a:ln w="28575">
            <a:solidFill>
              <a:srgbClr val="FFE9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E95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Задание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D72BF8F-7BAF-6749-BE44-F8D73054D1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-98" r="9496" b="3628"/>
          <a:stretch>
            <a:fillRect/>
          </a:stretch>
        </p:blipFill>
        <p:spPr>
          <a:xfrm>
            <a:off x="5670312" y="2292724"/>
            <a:ext cx="2392778" cy="367777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24F465D-D1FF-BEA3-F2C1-9D58708CCC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" r="4746"/>
          <a:stretch>
            <a:fillRect/>
          </a:stretch>
        </p:blipFill>
        <p:spPr>
          <a:xfrm>
            <a:off x="4480767" y="2725325"/>
            <a:ext cx="2812242" cy="3946876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6F87E17A-FD8B-2433-1030-FBA6C2FAC330}"/>
              </a:ext>
            </a:extLst>
          </p:cNvPr>
          <p:cNvSpPr/>
          <p:nvPr/>
        </p:nvSpPr>
        <p:spPr>
          <a:xfrm>
            <a:off x="6523742" y="4875702"/>
            <a:ext cx="2983335" cy="1405218"/>
          </a:xfrm>
          <a:prstGeom prst="roundRect">
            <a:avLst/>
          </a:prstGeom>
          <a:solidFill>
            <a:schemeClr val="bg1">
              <a:alpha val="90000"/>
            </a:schemeClr>
          </a:solidFill>
          <a:ln w="28575">
            <a:solidFill>
              <a:srgbClr val="FFE9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E95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Задание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D4C138D3-6DBA-51E1-CE52-C32A1703A3C0}"/>
              </a:ext>
            </a:extLst>
          </p:cNvPr>
          <p:cNvSpPr/>
          <p:nvPr/>
        </p:nvSpPr>
        <p:spPr>
          <a:xfrm>
            <a:off x="7751866" y="1032633"/>
            <a:ext cx="2983335" cy="1405218"/>
          </a:xfrm>
          <a:prstGeom prst="roundRect">
            <a:avLst/>
          </a:prstGeom>
          <a:solidFill>
            <a:schemeClr val="bg1">
              <a:alpha val="90000"/>
            </a:schemeClr>
          </a:solidFill>
          <a:ln w="28575">
            <a:solidFill>
              <a:srgbClr val="FFE9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E95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Задание</a:t>
            </a:r>
          </a:p>
        </p:txBody>
      </p:sp>
      <p:sp>
        <p:nvSpPr>
          <p:cNvPr id="19" name="Звезда: 4 точки 18">
            <a:extLst>
              <a:ext uri="{FF2B5EF4-FFF2-40B4-BE49-F238E27FC236}">
                <a16:creationId xmlns:a16="http://schemas.microsoft.com/office/drawing/2014/main" id="{337E632F-0960-22F1-C36B-A1195251528B}"/>
              </a:ext>
            </a:extLst>
          </p:cNvPr>
          <p:cNvSpPr/>
          <p:nvPr/>
        </p:nvSpPr>
        <p:spPr>
          <a:xfrm>
            <a:off x="4668568" y="2617161"/>
            <a:ext cx="2390869" cy="2469458"/>
          </a:xfrm>
          <a:prstGeom prst="star4">
            <a:avLst>
              <a:gd name="adj" fmla="val 20013"/>
            </a:avLst>
          </a:prstGeom>
          <a:solidFill>
            <a:srgbClr val="E95D08"/>
          </a:solidFill>
          <a:ln w="1905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0" name="Прямоугольник: скругленные углы 19">
            <a:hlinkClick r:id="rId7" action="ppaction://hlinksldjump"/>
            <a:extLst>
              <a:ext uri="{FF2B5EF4-FFF2-40B4-BE49-F238E27FC236}">
                <a16:creationId xmlns:a16="http://schemas.microsoft.com/office/drawing/2014/main" id="{53B6F521-B086-3C96-9187-8B725FE38138}"/>
              </a:ext>
            </a:extLst>
          </p:cNvPr>
          <p:cNvSpPr/>
          <p:nvPr/>
        </p:nvSpPr>
        <p:spPr>
          <a:xfrm>
            <a:off x="10237644" y="6266329"/>
            <a:ext cx="1954355" cy="591671"/>
          </a:xfrm>
          <a:prstGeom prst="roundRect">
            <a:avLst/>
          </a:prstGeom>
          <a:solidFill>
            <a:srgbClr val="D6B6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На карту </a:t>
            </a:r>
          </a:p>
        </p:txBody>
      </p:sp>
      <p:sp>
        <p:nvSpPr>
          <p:cNvPr id="8" name="Облачко с текстом: прямоугольное со скругленными углами 7">
            <a:extLst>
              <a:ext uri="{FF2B5EF4-FFF2-40B4-BE49-F238E27FC236}">
                <a16:creationId xmlns:a16="http://schemas.microsoft.com/office/drawing/2014/main" id="{143615C5-8A90-B5DB-4005-CC7FB8B6B0F1}"/>
              </a:ext>
            </a:extLst>
          </p:cNvPr>
          <p:cNvSpPr/>
          <p:nvPr/>
        </p:nvSpPr>
        <p:spPr>
          <a:xfrm>
            <a:off x="198212" y="1264023"/>
            <a:ext cx="2788947" cy="2584237"/>
          </a:xfrm>
          <a:prstGeom prst="wedgeRoundRectCallout">
            <a:avLst>
              <a:gd name="adj1" fmla="val -4933"/>
              <a:gd name="adj2" fmla="val 80373"/>
              <a:gd name="adj3" fmla="val 16667"/>
            </a:avLst>
          </a:prstGeom>
          <a:solidFill>
            <a:schemeClr val="bg1">
              <a:alpha val="73000"/>
            </a:schemeClr>
          </a:solidFill>
          <a:ln w="38100">
            <a:solidFill>
              <a:srgbClr val="FFC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entury" panose="02040604050505020304" pitchFamily="18" charset="0"/>
              </a:rPr>
              <a:t>Вторая искра греется в самом сердце горы. Вход спрятан за каменными стражами. Победи их!</a:t>
            </a:r>
          </a:p>
        </p:txBody>
      </p:sp>
    </p:spTree>
    <p:extLst>
      <p:ext uri="{BB962C8B-B14F-4D97-AF65-F5344CB8AC3E}">
        <p14:creationId xmlns:p14="http://schemas.microsoft.com/office/powerpoint/2010/main" val="294091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0" dur="1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7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6" grpId="0" animBg="1"/>
      <p:bldP spid="16" grpId="1" animBg="1"/>
      <p:bldP spid="18" grpId="0" animBg="1"/>
      <p:bldP spid="18" grpId="1" animBg="1"/>
      <p:bldP spid="19" grpId="0" animBg="1"/>
      <p:bldP spid="19" grpId="1" animBg="1"/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157EC-B28B-CA39-CA80-92121CD09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7237D03-7B11-D7FB-19E5-61BBBDA9DF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93B86896-94D9-660B-3A21-EE9260285365}"/>
              </a:ext>
            </a:extLst>
          </p:cNvPr>
          <p:cNvSpPr/>
          <p:nvPr/>
        </p:nvSpPr>
        <p:spPr>
          <a:xfrm>
            <a:off x="461163" y="291555"/>
            <a:ext cx="1694739" cy="152981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28575">
            <a:solidFill>
              <a:srgbClr val="265E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21D536C-2CC5-6279-29E1-838C00C571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50" y="4667002"/>
            <a:ext cx="1344880" cy="1729132"/>
          </a:xfrm>
          <a:prstGeom prst="rect">
            <a:avLst/>
          </a:prstGeom>
          <a:effectLst/>
        </p:spPr>
      </p:pic>
      <p:sp>
        <p:nvSpPr>
          <p:cNvPr id="14" name="Звезда: 4 точки 13">
            <a:extLst>
              <a:ext uri="{FF2B5EF4-FFF2-40B4-BE49-F238E27FC236}">
                <a16:creationId xmlns:a16="http://schemas.microsoft.com/office/drawing/2014/main" id="{109793DF-B951-1296-0E87-F9D0AF1FF1E7}"/>
              </a:ext>
            </a:extLst>
          </p:cNvPr>
          <p:cNvSpPr/>
          <p:nvPr/>
        </p:nvSpPr>
        <p:spPr>
          <a:xfrm>
            <a:off x="6786749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7" name="Звезда: 4 точки 16">
            <a:extLst>
              <a:ext uri="{FF2B5EF4-FFF2-40B4-BE49-F238E27FC236}">
                <a16:creationId xmlns:a16="http://schemas.microsoft.com/office/drawing/2014/main" id="{0AA02757-6112-CADE-EBEB-A3DFD8C4EBB1}"/>
              </a:ext>
            </a:extLst>
          </p:cNvPr>
          <p:cNvSpPr/>
          <p:nvPr/>
        </p:nvSpPr>
        <p:spPr>
          <a:xfrm>
            <a:off x="7760801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везда: 4 точки 17">
            <a:extLst>
              <a:ext uri="{FF2B5EF4-FFF2-40B4-BE49-F238E27FC236}">
                <a16:creationId xmlns:a16="http://schemas.microsoft.com/office/drawing/2014/main" id="{377F55B8-8B78-7DEA-16A8-B376873E327C}"/>
              </a:ext>
            </a:extLst>
          </p:cNvPr>
          <p:cNvSpPr/>
          <p:nvPr/>
        </p:nvSpPr>
        <p:spPr>
          <a:xfrm>
            <a:off x="8734853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везда: 4 точки 18">
            <a:extLst>
              <a:ext uri="{FF2B5EF4-FFF2-40B4-BE49-F238E27FC236}">
                <a16:creationId xmlns:a16="http://schemas.microsoft.com/office/drawing/2014/main" id="{D4199CFD-1A26-A8E8-34A2-BED96BA45AA9}"/>
              </a:ext>
            </a:extLst>
          </p:cNvPr>
          <p:cNvSpPr/>
          <p:nvPr/>
        </p:nvSpPr>
        <p:spPr>
          <a:xfrm>
            <a:off x="9708905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Звезда: 4 точки 19">
            <a:extLst>
              <a:ext uri="{FF2B5EF4-FFF2-40B4-BE49-F238E27FC236}">
                <a16:creationId xmlns:a16="http://schemas.microsoft.com/office/drawing/2014/main" id="{DF368120-E80D-0006-AB80-F716EFF92D2C}"/>
              </a:ext>
            </a:extLst>
          </p:cNvPr>
          <p:cNvSpPr/>
          <p:nvPr/>
        </p:nvSpPr>
        <p:spPr>
          <a:xfrm>
            <a:off x="10682957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>
            <a:hlinkClick r:id="rId5" action="ppaction://hlinksldjump"/>
            <a:extLst>
              <a:ext uri="{FF2B5EF4-FFF2-40B4-BE49-F238E27FC236}">
                <a16:creationId xmlns:a16="http://schemas.microsoft.com/office/drawing/2014/main" id="{DF06989A-C559-31CC-3FCB-555CF8B66F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"/>
                    </a14:imgEffect>
                    <a14:imgEffect>
                      <a14:colorTemperature colorTemp="6900"/>
                    </a14:imgEffect>
                    <a14:imgEffect>
                      <a14:saturation sat="66000"/>
                    </a14:imgEffect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256" y="1988886"/>
            <a:ext cx="853645" cy="572659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3" name="Звезда: 4 точки 2">
            <a:extLst>
              <a:ext uri="{FF2B5EF4-FFF2-40B4-BE49-F238E27FC236}">
                <a16:creationId xmlns:a16="http://schemas.microsoft.com/office/drawing/2014/main" id="{3614AC57-0975-10BE-623C-670692E6748C}"/>
              </a:ext>
            </a:extLst>
          </p:cNvPr>
          <p:cNvSpPr/>
          <p:nvPr/>
        </p:nvSpPr>
        <p:spPr>
          <a:xfrm>
            <a:off x="6786749" y="291555"/>
            <a:ext cx="878774" cy="869312"/>
          </a:xfrm>
          <a:prstGeom prst="star4">
            <a:avLst>
              <a:gd name="adj" fmla="val 20013"/>
            </a:avLst>
          </a:prstGeom>
          <a:solidFill>
            <a:srgbClr val="00B050"/>
          </a:solidFill>
          <a:ln w="19050">
            <a:solidFill>
              <a:schemeClr val="tx1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ED47CC-2479-105B-B185-90041F07D8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4" t="4242" r="7518" b="17522"/>
          <a:stretch>
            <a:fillRect/>
          </a:stretch>
        </p:blipFill>
        <p:spPr>
          <a:xfrm>
            <a:off x="5363570" y="5371721"/>
            <a:ext cx="1565539" cy="776928"/>
          </a:xfrm>
          <a:prstGeom prst="rect">
            <a:avLst/>
          </a:prstGeom>
          <a:effectLst/>
        </p:spPr>
      </p:pic>
      <p:sp>
        <p:nvSpPr>
          <p:cNvPr id="13" name="Облачко с текстом: прямоугольное со скругленными углами 12">
            <a:extLst>
              <a:ext uri="{FF2B5EF4-FFF2-40B4-BE49-F238E27FC236}">
                <a16:creationId xmlns:a16="http://schemas.microsoft.com/office/drawing/2014/main" id="{26002F15-5E64-A5A6-7BA7-14D9B7FE6703}"/>
              </a:ext>
            </a:extLst>
          </p:cNvPr>
          <p:cNvSpPr/>
          <p:nvPr/>
        </p:nvSpPr>
        <p:spPr>
          <a:xfrm>
            <a:off x="2326342" y="205010"/>
            <a:ext cx="4215210" cy="1090710"/>
          </a:xfrm>
          <a:prstGeom prst="wedgeRoundRectCallout">
            <a:avLst>
              <a:gd name="adj1" fmla="val -66499"/>
              <a:gd name="adj2" fmla="val -6320"/>
              <a:gd name="adj3" fmla="val 16667"/>
            </a:avLst>
          </a:prstGeom>
          <a:solidFill>
            <a:schemeClr val="bg1">
              <a:alpha val="73000"/>
            </a:schemeClr>
          </a:solidFill>
          <a:ln w="38100">
            <a:solidFill>
              <a:srgbClr val="FFC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entury" panose="02040604050505020304" pitchFamily="18" charset="0"/>
              </a:rPr>
              <a:t>И вторая искра у нас! Дальше держи путь к морю ветров.</a:t>
            </a:r>
          </a:p>
        </p:txBody>
      </p:sp>
      <p:sp>
        <p:nvSpPr>
          <p:cNvPr id="4" name="Звезда: 4 точки 3">
            <a:extLst>
              <a:ext uri="{FF2B5EF4-FFF2-40B4-BE49-F238E27FC236}">
                <a16:creationId xmlns:a16="http://schemas.microsoft.com/office/drawing/2014/main" id="{14311FEC-F68D-7572-A3D3-5E88D87E141C}"/>
              </a:ext>
            </a:extLst>
          </p:cNvPr>
          <p:cNvSpPr/>
          <p:nvPr/>
        </p:nvSpPr>
        <p:spPr>
          <a:xfrm>
            <a:off x="7760801" y="291555"/>
            <a:ext cx="878774" cy="869312"/>
          </a:xfrm>
          <a:prstGeom prst="star4">
            <a:avLst>
              <a:gd name="adj" fmla="val 20013"/>
            </a:avLst>
          </a:prstGeom>
          <a:solidFill>
            <a:srgbClr val="E95D08"/>
          </a:solidFill>
          <a:ln w="19050">
            <a:solidFill>
              <a:schemeClr val="tx1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8E6392-C220-9E56-F1CA-5937294D04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1" t="8235" r="17781" b="9902"/>
          <a:stretch>
            <a:fillRect/>
          </a:stretch>
        </p:blipFill>
        <p:spPr>
          <a:xfrm>
            <a:off x="10404504" y="4796576"/>
            <a:ext cx="955937" cy="963609"/>
          </a:xfrm>
          <a:prstGeom prst="rect">
            <a:avLst/>
          </a:prstGeom>
          <a:effectLst/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010CC19-3646-4A99-8597-61D0F67DA9E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3" r="18217" b="5392"/>
          <a:stretch>
            <a:fillRect/>
          </a:stretch>
        </p:blipFill>
        <p:spPr>
          <a:xfrm>
            <a:off x="9174240" y="1343935"/>
            <a:ext cx="1151049" cy="95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4273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" dur="2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0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5138E9-F124-17AD-07CB-4DA62177F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2C03AC-CD8D-C8E3-A941-3CEBA11E6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360" y="3485407"/>
            <a:ext cx="1733506" cy="1387299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F5FD4E1-5C51-650A-FD09-8F2EF4E968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59" y="3990109"/>
            <a:ext cx="3421578" cy="2737262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9" name="Облачко с текстом: прямоугольное со скругленными углами 8">
            <a:extLst>
              <a:ext uri="{FF2B5EF4-FFF2-40B4-BE49-F238E27FC236}">
                <a16:creationId xmlns:a16="http://schemas.microsoft.com/office/drawing/2014/main" id="{2C19B445-6CE3-DDA6-E557-0A084127268B}"/>
              </a:ext>
            </a:extLst>
          </p:cNvPr>
          <p:cNvSpPr/>
          <p:nvPr/>
        </p:nvSpPr>
        <p:spPr>
          <a:xfrm>
            <a:off x="265741" y="1335974"/>
            <a:ext cx="4555640" cy="1721923"/>
          </a:xfrm>
          <a:prstGeom prst="wedgeRoundRectCallout">
            <a:avLst>
              <a:gd name="adj1" fmla="val -11388"/>
              <a:gd name="adj2" fmla="val 107637"/>
              <a:gd name="adj3" fmla="val 16667"/>
            </a:avLst>
          </a:prstGeom>
          <a:solidFill>
            <a:schemeClr val="bg1">
              <a:alpha val="73000"/>
            </a:schemeClr>
          </a:solidFill>
          <a:ln w="38100">
            <a:solidFill>
              <a:srgbClr val="FFC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entury" panose="02040604050505020304" pitchFamily="18" charset="0"/>
              </a:rPr>
              <a:t>Третья искра заперта в морском сундуке. Ключ – в твоей смекалке. Нажми на замок, чтобы открыть его.</a:t>
            </a:r>
          </a:p>
        </p:txBody>
      </p:sp>
      <p:sp>
        <p:nvSpPr>
          <p:cNvPr id="11" name="Звезда: 4 точки 10">
            <a:extLst>
              <a:ext uri="{FF2B5EF4-FFF2-40B4-BE49-F238E27FC236}">
                <a16:creationId xmlns:a16="http://schemas.microsoft.com/office/drawing/2014/main" id="{5C2BCC54-9415-FF4D-8959-EF36AA4942FB}"/>
              </a:ext>
            </a:extLst>
          </p:cNvPr>
          <p:cNvSpPr/>
          <p:nvPr/>
        </p:nvSpPr>
        <p:spPr>
          <a:xfrm>
            <a:off x="6231437" y="1731113"/>
            <a:ext cx="2390869" cy="2469458"/>
          </a:xfrm>
          <a:prstGeom prst="star4">
            <a:avLst>
              <a:gd name="adj" fmla="val 20013"/>
            </a:avLst>
          </a:prstGeom>
          <a:solidFill>
            <a:srgbClr val="0070C0"/>
          </a:solidFill>
          <a:ln w="19050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2" name="Прямоугольник: скругленные углы 11">
            <a:hlinkClick r:id="rId6" action="ppaction://hlinksldjump"/>
            <a:extLst>
              <a:ext uri="{FF2B5EF4-FFF2-40B4-BE49-F238E27FC236}">
                <a16:creationId xmlns:a16="http://schemas.microsoft.com/office/drawing/2014/main" id="{2F83A6E6-EA22-9485-3DB6-0C89378C1CFC}"/>
              </a:ext>
            </a:extLst>
          </p:cNvPr>
          <p:cNvSpPr/>
          <p:nvPr/>
        </p:nvSpPr>
        <p:spPr>
          <a:xfrm>
            <a:off x="10237644" y="6266329"/>
            <a:ext cx="1954355" cy="591671"/>
          </a:xfrm>
          <a:prstGeom prst="roundRect">
            <a:avLst/>
          </a:prstGeom>
          <a:solidFill>
            <a:srgbClr val="D6B6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На карту </a:t>
            </a:r>
          </a:p>
        </p:txBody>
      </p:sp>
      <p:sp>
        <p:nvSpPr>
          <p:cNvPr id="10" name="Двойная волна 9">
            <a:extLst>
              <a:ext uri="{FF2B5EF4-FFF2-40B4-BE49-F238E27FC236}">
                <a16:creationId xmlns:a16="http://schemas.microsoft.com/office/drawing/2014/main" id="{C8D7FCDD-F4E4-C44D-979F-B839EB881D53}"/>
              </a:ext>
            </a:extLst>
          </p:cNvPr>
          <p:cNvSpPr/>
          <p:nvPr/>
        </p:nvSpPr>
        <p:spPr>
          <a:xfrm>
            <a:off x="2083748" y="1255816"/>
            <a:ext cx="8024503" cy="4346367"/>
          </a:xfrm>
          <a:prstGeom prst="doubleWave">
            <a:avLst>
              <a:gd name="adj1" fmla="val 4971"/>
              <a:gd name="adj2" fmla="val 0"/>
            </a:avLst>
          </a:prstGeom>
          <a:solidFill>
            <a:schemeClr val="bg1"/>
          </a:solidFill>
          <a:ln w="38100">
            <a:solidFill>
              <a:srgbClr val="60B0D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rgbClr val="60B0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Задание</a:t>
            </a:r>
          </a:p>
        </p:txBody>
      </p:sp>
    </p:spTree>
    <p:extLst>
      <p:ext uri="{BB962C8B-B14F-4D97-AF65-F5344CB8AC3E}">
        <p14:creationId xmlns:p14="http://schemas.microsoft.com/office/powerpoint/2010/main" val="183754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0" dur="1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10" grpId="0" animBg="1"/>
      <p:bldP spid="1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D86F6-74E4-4B7A-2FDA-9BEA6FBB2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72918FD-49E8-302E-772B-5F9C59574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BF7864DF-8C26-7443-8896-742F38F4AC4E}"/>
              </a:ext>
            </a:extLst>
          </p:cNvPr>
          <p:cNvSpPr/>
          <p:nvPr/>
        </p:nvSpPr>
        <p:spPr>
          <a:xfrm>
            <a:off x="461163" y="291555"/>
            <a:ext cx="1694739" cy="152981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28575">
            <a:solidFill>
              <a:srgbClr val="265E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651C430-0DB0-D9A5-03F0-F00E990410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50" y="4667002"/>
            <a:ext cx="1344880" cy="1729132"/>
          </a:xfrm>
          <a:prstGeom prst="rect">
            <a:avLst/>
          </a:prstGeom>
          <a:effectLst/>
        </p:spPr>
      </p:pic>
      <p:sp>
        <p:nvSpPr>
          <p:cNvPr id="14" name="Звезда: 4 точки 13">
            <a:extLst>
              <a:ext uri="{FF2B5EF4-FFF2-40B4-BE49-F238E27FC236}">
                <a16:creationId xmlns:a16="http://schemas.microsoft.com/office/drawing/2014/main" id="{5739E526-E4F1-C8AD-4F3D-C3978906F2FA}"/>
              </a:ext>
            </a:extLst>
          </p:cNvPr>
          <p:cNvSpPr/>
          <p:nvPr/>
        </p:nvSpPr>
        <p:spPr>
          <a:xfrm>
            <a:off x="6786749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7" name="Звезда: 4 точки 16">
            <a:extLst>
              <a:ext uri="{FF2B5EF4-FFF2-40B4-BE49-F238E27FC236}">
                <a16:creationId xmlns:a16="http://schemas.microsoft.com/office/drawing/2014/main" id="{1D1862E8-1BE6-433E-4529-0BEA5174B6C4}"/>
              </a:ext>
            </a:extLst>
          </p:cNvPr>
          <p:cNvSpPr/>
          <p:nvPr/>
        </p:nvSpPr>
        <p:spPr>
          <a:xfrm>
            <a:off x="7760801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везда: 4 точки 17">
            <a:extLst>
              <a:ext uri="{FF2B5EF4-FFF2-40B4-BE49-F238E27FC236}">
                <a16:creationId xmlns:a16="http://schemas.microsoft.com/office/drawing/2014/main" id="{48AA6FB1-17BC-9466-7E2D-C670D8BDDB71}"/>
              </a:ext>
            </a:extLst>
          </p:cNvPr>
          <p:cNvSpPr/>
          <p:nvPr/>
        </p:nvSpPr>
        <p:spPr>
          <a:xfrm>
            <a:off x="8734853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везда: 4 точки 18">
            <a:extLst>
              <a:ext uri="{FF2B5EF4-FFF2-40B4-BE49-F238E27FC236}">
                <a16:creationId xmlns:a16="http://schemas.microsoft.com/office/drawing/2014/main" id="{B865D9C5-74FE-9842-993B-44469FB2287D}"/>
              </a:ext>
            </a:extLst>
          </p:cNvPr>
          <p:cNvSpPr/>
          <p:nvPr/>
        </p:nvSpPr>
        <p:spPr>
          <a:xfrm>
            <a:off x="9708905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Звезда: 4 точки 19">
            <a:extLst>
              <a:ext uri="{FF2B5EF4-FFF2-40B4-BE49-F238E27FC236}">
                <a16:creationId xmlns:a16="http://schemas.microsoft.com/office/drawing/2014/main" id="{6387785D-9BBE-4D3B-F363-D523A5750643}"/>
              </a:ext>
            </a:extLst>
          </p:cNvPr>
          <p:cNvSpPr/>
          <p:nvPr/>
        </p:nvSpPr>
        <p:spPr>
          <a:xfrm>
            <a:off x="10682957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F6A3551-8E60-C77A-5F64-044DC15E60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"/>
                    </a14:imgEffect>
                    <a14:imgEffect>
                      <a14:colorTemperature colorTemp="6900"/>
                    </a14:imgEffect>
                    <a14:imgEffect>
                      <a14:saturation sat="66000"/>
                    </a14:imgEffect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256" y="1988886"/>
            <a:ext cx="853645" cy="572659"/>
          </a:xfrm>
          <a:prstGeom prst="rect">
            <a:avLst/>
          </a:prstGeom>
          <a:effectLst/>
        </p:spPr>
      </p:pic>
      <p:sp>
        <p:nvSpPr>
          <p:cNvPr id="3" name="Звезда: 4 точки 2">
            <a:extLst>
              <a:ext uri="{FF2B5EF4-FFF2-40B4-BE49-F238E27FC236}">
                <a16:creationId xmlns:a16="http://schemas.microsoft.com/office/drawing/2014/main" id="{56BC1DA1-0807-803E-FD5D-5E0391D40B78}"/>
              </a:ext>
            </a:extLst>
          </p:cNvPr>
          <p:cNvSpPr/>
          <p:nvPr/>
        </p:nvSpPr>
        <p:spPr>
          <a:xfrm>
            <a:off x="6786749" y="291555"/>
            <a:ext cx="878774" cy="869312"/>
          </a:xfrm>
          <a:prstGeom prst="star4">
            <a:avLst>
              <a:gd name="adj" fmla="val 20013"/>
            </a:avLst>
          </a:prstGeom>
          <a:solidFill>
            <a:srgbClr val="00B050"/>
          </a:solidFill>
          <a:ln w="19050">
            <a:solidFill>
              <a:schemeClr val="tx1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5A6478-B034-0B81-5A6B-03AB12CCA5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4" t="4242" r="7518" b="17522"/>
          <a:stretch>
            <a:fillRect/>
          </a:stretch>
        </p:blipFill>
        <p:spPr>
          <a:xfrm>
            <a:off x="5446697" y="5440209"/>
            <a:ext cx="1565539" cy="776928"/>
          </a:xfrm>
          <a:prstGeom prst="rect">
            <a:avLst/>
          </a:prstGeom>
          <a:effectLst/>
        </p:spPr>
      </p:pic>
      <p:sp>
        <p:nvSpPr>
          <p:cNvPr id="13" name="Облачко с текстом: прямоугольное со скругленными углами 12">
            <a:extLst>
              <a:ext uri="{FF2B5EF4-FFF2-40B4-BE49-F238E27FC236}">
                <a16:creationId xmlns:a16="http://schemas.microsoft.com/office/drawing/2014/main" id="{83AE434A-1A00-B623-45DE-8A2AD6770021}"/>
              </a:ext>
            </a:extLst>
          </p:cNvPr>
          <p:cNvSpPr/>
          <p:nvPr/>
        </p:nvSpPr>
        <p:spPr>
          <a:xfrm>
            <a:off x="2326342" y="205010"/>
            <a:ext cx="4215210" cy="1247272"/>
          </a:xfrm>
          <a:prstGeom prst="wedgeRoundRectCallout">
            <a:avLst>
              <a:gd name="adj1" fmla="val -66499"/>
              <a:gd name="adj2" fmla="val -6320"/>
              <a:gd name="adj3" fmla="val 16667"/>
            </a:avLst>
          </a:prstGeom>
          <a:solidFill>
            <a:schemeClr val="bg1">
              <a:alpha val="73000"/>
            </a:schemeClr>
          </a:solidFill>
          <a:ln w="38100">
            <a:solidFill>
              <a:srgbClr val="FFC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latin typeface="Century" panose="02040604050505020304" pitchFamily="18" charset="0"/>
              </a:rPr>
              <a:t>Урааа</a:t>
            </a:r>
            <a:r>
              <a:rPr lang="ru-RU" sz="2400" b="1" dirty="0">
                <a:solidFill>
                  <a:schemeClr val="tx1"/>
                </a:solidFill>
                <a:latin typeface="Century" panose="02040604050505020304" pitchFamily="18" charset="0"/>
              </a:rPr>
              <a:t>, третья искра! Теперь следуем к ледяным пещерам.</a:t>
            </a:r>
          </a:p>
        </p:txBody>
      </p:sp>
      <p:sp>
        <p:nvSpPr>
          <p:cNvPr id="4" name="Звезда: 4 точки 3">
            <a:extLst>
              <a:ext uri="{FF2B5EF4-FFF2-40B4-BE49-F238E27FC236}">
                <a16:creationId xmlns:a16="http://schemas.microsoft.com/office/drawing/2014/main" id="{C464CD90-C5DE-8FCC-D797-E9AFB4636F4C}"/>
              </a:ext>
            </a:extLst>
          </p:cNvPr>
          <p:cNvSpPr/>
          <p:nvPr/>
        </p:nvSpPr>
        <p:spPr>
          <a:xfrm>
            <a:off x="7760801" y="291555"/>
            <a:ext cx="878774" cy="869312"/>
          </a:xfrm>
          <a:prstGeom prst="star4">
            <a:avLst>
              <a:gd name="adj" fmla="val 20013"/>
            </a:avLst>
          </a:prstGeom>
          <a:solidFill>
            <a:srgbClr val="E95D08"/>
          </a:solidFill>
          <a:ln w="19050">
            <a:solidFill>
              <a:schemeClr val="tx1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везда: 4 точки 5">
            <a:extLst>
              <a:ext uri="{FF2B5EF4-FFF2-40B4-BE49-F238E27FC236}">
                <a16:creationId xmlns:a16="http://schemas.microsoft.com/office/drawing/2014/main" id="{3C920931-F25D-A937-4506-DDD8256B593D}"/>
              </a:ext>
            </a:extLst>
          </p:cNvPr>
          <p:cNvSpPr/>
          <p:nvPr/>
        </p:nvSpPr>
        <p:spPr>
          <a:xfrm>
            <a:off x="8734853" y="291555"/>
            <a:ext cx="878774" cy="869312"/>
          </a:xfrm>
          <a:prstGeom prst="star4">
            <a:avLst>
              <a:gd name="adj" fmla="val 20013"/>
            </a:avLst>
          </a:prstGeom>
          <a:solidFill>
            <a:srgbClr val="0070C0"/>
          </a:solidFill>
          <a:ln w="19050">
            <a:solidFill>
              <a:schemeClr val="tx1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hlinkClick r:id="rId8" action="ppaction://hlinksldjump"/>
            <a:extLst>
              <a:ext uri="{FF2B5EF4-FFF2-40B4-BE49-F238E27FC236}">
                <a16:creationId xmlns:a16="http://schemas.microsoft.com/office/drawing/2014/main" id="{E12E3680-B89D-E425-CDF1-470B703AD5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1" t="8235" r="17781" b="9902"/>
          <a:stretch>
            <a:fillRect/>
          </a:stretch>
        </p:blipFill>
        <p:spPr>
          <a:xfrm>
            <a:off x="10404504" y="4796576"/>
            <a:ext cx="955937" cy="963609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A85681C-26BB-BD88-EE9D-479DD79A20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3" r="18217" b="5392"/>
          <a:stretch>
            <a:fillRect/>
          </a:stretch>
        </p:blipFill>
        <p:spPr>
          <a:xfrm>
            <a:off x="9174240" y="1343935"/>
            <a:ext cx="1151049" cy="95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10055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8B475C9-9BBA-BEAE-6CB6-BFB1E43DD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05B648F-9351-CCB1-D39C-7D376417B3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59" y="3990109"/>
            <a:ext cx="3421578" cy="2737262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2" name="Прямоугольник: скругленные углы 11">
            <a:hlinkClick r:id="rId6" action="ppaction://hlinksldjump"/>
            <a:extLst>
              <a:ext uri="{FF2B5EF4-FFF2-40B4-BE49-F238E27FC236}">
                <a16:creationId xmlns:a16="http://schemas.microsoft.com/office/drawing/2014/main" id="{294AE6F6-7A5A-80FB-40FC-EF77D41A7F1B}"/>
              </a:ext>
            </a:extLst>
          </p:cNvPr>
          <p:cNvSpPr/>
          <p:nvPr/>
        </p:nvSpPr>
        <p:spPr>
          <a:xfrm>
            <a:off x="10237644" y="6266329"/>
            <a:ext cx="1954355" cy="591671"/>
          </a:xfrm>
          <a:prstGeom prst="roundRect">
            <a:avLst/>
          </a:prstGeom>
          <a:solidFill>
            <a:srgbClr val="D6B6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На карту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3DA5C48-D94B-4217-1844-DEC26B1B9F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810" r="26093" b="4329"/>
          <a:stretch>
            <a:fillRect/>
          </a:stretch>
        </p:blipFill>
        <p:spPr>
          <a:xfrm rot="193476">
            <a:off x="6828188" y="84294"/>
            <a:ext cx="1720066" cy="4043548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16" name="Прямоугольник: скругленные противолежащие углы 15">
            <a:extLst>
              <a:ext uri="{FF2B5EF4-FFF2-40B4-BE49-F238E27FC236}">
                <a16:creationId xmlns:a16="http://schemas.microsoft.com/office/drawing/2014/main" id="{A3E21469-ED06-EA94-FBC9-BFF7E65998A5}"/>
              </a:ext>
            </a:extLst>
          </p:cNvPr>
          <p:cNvSpPr/>
          <p:nvPr/>
        </p:nvSpPr>
        <p:spPr>
          <a:xfrm>
            <a:off x="4067735" y="1761566"/>
            <a:ext cx="7066430" cy="3896154"/>
          </a:xfrm>
          <a:prstGeom prst="round2DiagRect">
            <a:avLst/>
          </a:prstGeom>
          <a:solidFill>
            <a:schemeClr val="bg1"/>
          </a:solidFill>
          <a:ln w="28575">
            <a:solidFill>
              <a:srgbClr val="60B0D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rgbClr val="60B0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Задание</a:t>
            </a:r>
          </a:p>
        </p:txBody>
      </p:sp>
      <p:sp>
        <p:nvSpPr>
          <p:cNvPr id="17" name="Звезда: 4 точки 16">
            <a:extLst>
              <a:ext uri="{FF2B5EF4-FFF2-40B4-BE49-F238E27FC236}">
                <a16:creationId xmlns:a16="http://schemas.microsoft.com/office/drawing/2014/main" id="{FA22153C-FDFD-B078-942D-06E62B1C965A}"/>
              </a:ext>
            </a:extLst>
          </p:cNvPr>
          <p:cNvSpPr/>
          <p:nvPr/>
        </p:nvSpPr>
        <p:spPr>
          <a:xfrm rot="965311">
            <a:off x="6492786" y="445461"/>
            <a:ext cx="2390869" cy="2469458"/>
          </a:xfrm>
          <a:prstGeom prst="star4">
            <a:avLst>
              <a:gd name="adj" fmla="val 20013"/>
            </a:avLst>
          </a:prstGeom>
          <a:solidFill>
            <a:srgbClr val="83B5C6"/>
          </a:solidFill>
          <a:ln w="19050"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7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id="{3BF79766-F31C-E044-7B06-6834C0D8E423}"/>
              </a:ext>
            </a:extLst>
          </p:cNvPr>
          <p:cNvSpPr/>
          <p:nvPr/>
        </p:nvSpPr>
        <p:spPr>
          <a:xfrm>
            <a:off x="265741" y="995082"/>
            <a:ext cx="4555640" cy="2062815"/>
          </a:xfrm>
          <a:prstGeom prst="wedgeRoundRectCallout">
            <a:avLst>
              <a:gd name="adj1" fmla="val -6813"/>
              <a:gd name="adj2" fmla="val 93948"/>
              <a:gd name="adj3" fmla="val 16667"/>
            </a:avLst>
          </a:prstGeom>
          <a:solidFill>
            <a:schemeClr val="bg1">
              <a:alpha val="73000"/>
            </a:schemeClr>
          </a:solidFill>
          <a:ln w="38100">
            <a:solidFill>
              <a:srgbClr val="FFC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entury" panose="02040604050505020304" pitchFamily="18" charset="0"/>
              </a:rPr>
              <a:t>Четвёртая искра замерзла в этой пещере. Только ты можешь растопить лёд. Нажми на волшебную сосульку.</a:t>
            </a:r>
          </a:p>
        </p:txBody>
      </p:sp>
    </p:spTree>
    <p:extLst>
      <p:ext uri="{BB962C8B-B14F-4D97-AF65-F5344CB8AC3E}">
        <p14:creationId xmlns:p14="http://schemas.microsoft.com/office/powerpoint/2010/main" val="373125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4" dur="1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7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7" grpId="0" animBg="1"/>
      <p:bldP spid="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BC22A-CCC7-1AE3-00A2-9ABE07049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9124A4C-A620-A2A7-B3BF-A91CB0F1C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0C32ABDC-3B43-4271-AF6C-6B91891FF848}"/>
              </a:ext>
            </a:extLst>
          </p:cNvPr>
          <p:cNvSpPr/>
          <p:nvPr/>
        </p:nvSpPr>
        <p:spPr>
          <a:xfrm>
            <a:off x="461163" y="291555"/>
            <a:ext cx="1694739" cy="152981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28575">
            <a:solidFill>
              <a:srgbClr val="265E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EC2792A-5D07-C823-3899-E3BD8B8244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50" y="4667002"/>
            <a:ext cx="1344880" cy="1729132"/>
          </a:xfrm>
          <a:prstGeom prst="rect">
            <a:avLst/>
          </a:prstGeom>
          <a:effectLst/>
        </p:spPr>
      </p:pic>
      <p:sp>
        <p:nvSpPr>
          <p:cNvPr id="14" name="Звезда: 4 точки 13">
            <a:extLst>
              <a:ext uri="{FF2B5EF4-FFF2-40B4-BE49-F238E27FC236}">
                <a16:creationId xmlns:a16="http://schemas.microsoft.com/office/drawing/2014/main" id="{5D0DF38E-E1D7-5352-E45D-4D87E602739E}"/>
              </a:ext>
            </a:extLst>
          </p:cNvPr>
          <p:cNvSpPr/>
          <p:nvPr/>
        </p:nvSpPr>
        <p:spPr>
          <a:xfrm>
            <a:off x="6786749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7" name="Звезда: 4 точки 16">
            <a:extLst>
              <a:ext uri="{FF2B5EF4-FFF2-40B4-BE49-F238E27FC236}">
                <a16:creationId xmlns:a16="http://schemas.microsoft.com/office/drawing/2014/main" id="{0B5AF24D-E898-7AE9-463E-FF2E77998D48}"/>
              </a:ext>
            </a:extLst>
          </p:cNvPr>
          <p:cNvSpPr/>
          <p:nvPr/>
        </p:nvSpPr>
        <p:spPr>
          <a:xfrm>
            <a:off x="7760801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везда: 4 точки 17">
            <a:extLst>
              <a:ext uri="{FF2B5EF4-FFF2-40B4-BE49-F238E27FC236}">
                <a16:creationId xmlns:a16="http://schemas.microsoft.com/office/drawing/2014/main" id="{27891500-3BBD-598F-ECBE-62D30F08902A}"/>
              </a:ext>
            </a:extLst>
          </p:cNvPr>
          <p:cNvSpPr/>
          <p:nvPr/>
        </p:nvSpPr>
        <p:spPr>
          <a:xfrm>
            <a:off x="8734853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везда: 4 точки 18">
            <a:extLst>
              <a:ext uri="{FF2B5EF4-FFF2-40B4-BE49-F238E27FC236}">
                <a16:creationId xmlns:a16="http://schemas.microsoft.com/office/drawing/2014/main" id="{99D59C47-799E-0A2E-D8E8-FE29D3856227}"/>
              </a:ext>
            </a:extLst>
          </p:cNvPr>
          <p:cNvSpPr/>
          <p:nvPr/>
        </p:nvSpPr>
        <p:spPr>
          <a:xfrm>
            <a:off x="9708905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Звезда: 4 точки 19">
            <a:extLst>
              <a:ext uri="{FF2B5EF4-FFF2-40B4-BE49-F238E27FC236}">
                <a16:creationId xmlns:a16="http://schemas.microsoft.com/office/drawing/2014/main" id="{C62FD2D8-2923-D215-C77E-94654E144B97}"/>
              </a:ext>
            </a:extLst>
          </p:cNvPr>
          <p:cNvSpPr/>
          <p:nvPr/>
        </p:nvSpPr>
        <p:spPr>
          <a:xfrm>
            <a:off x="10682957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B208AFF-9410-D921-DC56-80C47DC590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"/>
                    </a14:imgEffect>
                    <a14:imgEffect>
                      <a14:colorTemperature colorTemp="6900"/>
                    </a14:imgEffect>
                    <a14:imgEffect>
                      <a14:saturation sat="66000"/>
                    </a14:imgEffect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256" y="1988886"/>
            <a:ext cx="853645" cy="572659"/>
          </a:xfrm>
          <a:prstGeom prst="rect">
            <a:avLst/>
          </a:prstGeom>
          <a:effectLst/>
        </p:spPr>
      </p:pic>
      <p:sp>
        <p:nvSpPr>
          <p:cNvPr id="3" name="Звезда: 4 точки 2">
            <a:extLst>
              <a:ext uri="{FF2B5EF4-FFF2-40B4-BE49-F238E27FC236}">
                <a16:creationId xmlns:a16="http://schemas.microsoft.com/office/drawing/2014/main" id="{55134832-F9FC-EF17-9F88-CCB6A577493F}"/>
              </a:ext>
            </a:extLst>
          </p:cNvPr>
          <p:cNvSpPr/>
          <p:nvPr/>
        </p:nvSpPr>
        <p:spPr>
          <a:xfrm>
            <a:off x="6786749" y="291555"/>
            <a:ext cx="878774" cy="869312"/>
          </a:xfrm>
          <a:prstGeom prst="star4">
            <a:avLst>
              <a:gd name="adj" fmla="val 20013"/>
            </a:avLst>
          </a:prstGeom>
          <a:solidFill>
            <a:srgbClr val="00B050"/>
          </a:solidFill>
          <a:ln w="19050">
            <a:solidFill>
              <a:schemeClr val="tx1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6DE85A-B30D-0861-F4FA-B17714C184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4" t="4242" r="7518" b="17522"/>
          <a:stretch>
            <a:fillRect/>
          </a:stretch>
        </p:blipFill>
        <p:spPr>
          <a:xfrm>
            <a:off x="5313230" y="5446146"/>
            <a:ext cx="1565539" cy="776928"/>
          </a:xfrm>
          <a:prstGeom prst="rect">
            <a:avLst/>
          </a:prstGeom>
          <a:effectLst/>
        </p:spPr>
      </p:pic>
      <p:sp>
        <p:nvSpPr>
          <p:cNvPr id="13" name="Облачко с текстом: прямоугольное со скругленными углами 12">
            <a:extLst>
              <a:ext uri="{FF2B5EF4-FFF2-40B4-BE49-F238E27FC236}">
                <a16:creationId xmlns:a16="http://schemas.microsoft.com/office/drawing/2014/main" id="{7DF30440-588C-B4D7-C9BF-136E0BFEEA94}"/>
              </a:ext>
            </a:extLst>
          </p:cNvPr>
          <p:cNvSpPr/>
          <p:nvPr/>
        </p:nvSpPr>
        <p:spPr>
          <a:xfrm>
            <a:off x="2326342" y="205010"/>
            <a:ext cx="4215210" cy="1616356"/>
          </a:xfrm>
          <a:prstGeom prst="wedgeRoundRectCallout">
            <a:avLst>
              <a:gd name="adj1" fmla="val -66499"/>
              <a:gd name="adj2" fmla="val -6320"/>
              <a:gd name="adj3" fmla="val 16667"/>
            </a:avLst>
          </a:prstGeom>
          <a:solidFill>
            <a:schemeClr val="bg1">
              <a:alpha val="73000"/>
            </a:schemeClr>
          </a:solidFill>
          <a:ln w="38100">
            <a:solidFill>
              <a:srgbClr val="FFC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entury" panose="02040604050505020304" pitchFamily="18" charset="0"/>
              </a:rPr>
              <a:t>Мы собрали уже четыре искры. Отправляемся в облачный замок за последней.</a:t>
            </a:r>
          </a:p>
        </p:txBody>
      </p:sp>
      <p:sp>
        <p:nvSpPr>
          <p:cNvPr id="4" name="Звезда: 4 точки 3">
            <a:extLst>
              <a:ext uri="{FF2B5EF4-FFF2-40B4-BE49-F238E27FC236}">
                <a16:creationId xmlns:a16="http://schemas.microsoft.com/office/drawing/2014/main" id="{F7B9F127-7ED5-534E-580E-877244098B31}"/>
              </a:ext>
            </a:extLst>
          </p:cNvPr>
          <p:cNvSpPr/>
          <p:nvPr/>
        </p:nvSpPr>
        <p:spPr>
          <a:xfrm>
            <a:off x="7760801" y="291555"/>
            <a:ext cx="878774" cy="869312"/>
          </a:xfrm>
          <a:prstGeom prst="star4">
            <a:avLst>
              <a:gd name="adj" fmla="val 20013"/>
            </a:avLst>
          </a:prstGeom>
          <a:solidFill>
            <a:srgbClr val="E95D08"/>
          </a:solidFill>
          <a:ln w="19050">
            <a:solidFill>
              <a:schemeClr val="tx1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везда: 4 точки 5">
            <a:extLst>
              <a:ext uri="{FF2B5EF4-FFF2-40B4-BE49-F238E27FC236}">
                <a16:creationId xmlns:a16="http://schemas.microsoft.com/office/drawing/2014/main" id="{B51EB3E0-7C99-4210-B216-4C937AAF2773}"/>
              </a:ext>
            </a:extLst>
          </p:cNvPr>
          <p:cNvSpPr/>
          <p:nvPr/>
        </p:nvSpPr>
        <p:spPr>
          <a:xfrm>
            <a:off x="8734853" y="291555"/>
            <a:ext cx="878774" cy="869312"/>
          </a:xfrm>
          <a:prstGeom prst="star4">
            <a:avLst>
              <a:gd name="adj" fmla="val 20013"/>
            </a:avLst>
          </a:prstGeom>
          <a:solidFill>
            <a:srgbClr val="0070C0"/>
          </a:solidFill>
          <a:ln w="19050">
            <a:solidFill>
              <a:schemeClr val="tx1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hlinkClick r:id="rId8" action="ppaction://hlinksldjump"/>
            <a:extLst>
              <a:ext uri="{FF2B5EF4-FFF2-40B4-BE49-F238E27FC236}">
                <a16:creationId xmlns:a16="http://schemas.microsoft.com/office/drawing/2014/main" id="{49B1A0C4-DCE3-E80E-A58C-1D379D2066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1" t="8235" r="17781" b="9902"/>
          <a:stretch>
            <a:fillRect/>
          </a:stretch>
        </p:blipFill>
        <p:spPr>
          <a:xfrm>
            <a:off x="10404504" y="4796576"/>
            <a:ext cx="955937" cy="963609"/>
          </a:xfrm>
          <a:prstGeom prst="rect">
            <a:avLst/>
          </a:prstGeom>
          <a:effectLst/>
        </p:spPr>
      </p:pic>
      <p:sp>
        <p:nvSpPr>
          <p:cNvPr id="11" name="Звезда: 4 точки 10">
            <a:extLst>
              <a:ext uri="{FF2B5EF4-FFF2-40B4-BE49-F238E27FC236}">
                <a16:creationId xmlns:a16="http://schemas.microsoft.com/office/drawing/2014/main" id="{A292A50E-4794-DE1C-0197-038323AA95C6}"/>
              </a:ext>
            </a:extLst>
          </p:cNvPr>
          <p:cNvSpPr/>
          <p:nvPr/>
        </p:nvSpPr>
        <p:spPr>
          <a:xfrm>
            <a:off x="9708904" y="291555"/>
            <a:ext cx="878774" cy="869312"/>
          </a:xfrm>
          <a:prstGeom prst="star4">
            <a:avLst>
              <a:gd name="adj" fmla="val 20013"/>
            </a:avLst>
          </a:prstGeom>
          <a:solidFill>
            <a:srgbClr val="83B5C6"/>
          </a:solidFill>
          <a:ln w="19050"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hlinkClick r:id="rId10" action="ppaction://hlinksldjump"/>
            <a:extLst>
              <a:ext uri="{FF2B5EF4-FFF2-40B4-BE49-F238E27FC236}">
                <a16:creationId xmlns:a16="http://schemas.microsoft.com/office/drawing/2014/main" id="{5D537F49-8358-7055-66A8-0A0BE1788D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3" r="18217" b="5392"/>
          <a:stretch>
            <a:fillRect/>
          </a:stretch>
        </p:blipFill>
        <p:spPr>
          <a:xfrm>
            <a:off x="9174240" y="1343935"/>
            <a:ext cx="1151049" cy="954862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0844071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5AB7BD-277E-25A3-EE51-95A8906F24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5E8C17-EE14-3C03-7F93-5858908B9C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24" y="4055423"/>
            <a:ext cx="3421578" cy="2737262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Облачко с текстом: прямоугольное со скругленными углами 4">
            <a:extLst>
              <a:ext uri="{FF2B5EF4-FFF2-40B4-BE49-F238E27FC236}">
                <a16:creationId xmlns:a16="http://schemas.microsoft.com/office/drawing/2014/main" id="{B5B264FF-9F9A-61CF-0945-FDF1696CD688}"/>
              </a:ext>
            </a:extLst>
          </p:cNvPr>
          <p:cNvSpPr/>
          <p:nvPr/>
        </p:nvSpPr>
        <p:spPr>
          <a:xfrm>
            <a:off x="173924" y="2024744"/>
            <a:ext cx="3724368" cy="1240972"/>
          </a:xfrm>
          <a:prstGeom prst="wedgeRoundRectCallout">
            <a:avLst>
              <a:gd name="adj1" fmla="val -12287"/>
              <a:gd name="adj2" fmla="val 116436"/>
              <a:gd name="adj3" fmla="val 16667"/>
            </a:avLst>
          </a:prstGeom>
          <a:solidFill>
            <a:schemeClr val="bg1">
              <a:alpha val="73000"/>
            </a:schemeClr>
          </a:solidFill>
          <a:ln w="38100">
            <a:solidFill>
              <a:srgbClr val="FFC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entury" panose="02040604050505020304" pitchFamily="18" charset="0"/>
              </a:rPr>
              <a:t>Последняя искра ждёт тебя за этой дверью. Ты почти у цели!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411193-B2ED-9D05-FDD7-5CB544D8A0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62" y="3375561"/>
            <a:ext cx="2276475" cy="324802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0" name="Звезда: 4 точки 9">
            <a:extLst>
              <a:ext uri="{FF2B5EF4-FFF2-40B4-BE49-F238E27FC236}">
                <a16:creationId xmlns:a16="http://schemas.microsoft.com/office/drawing/2014/main" id="{248E66A4-BA13-E2FA-1310-3E633CE8DE23}"/>
              </a:ext>
            </a:extLst>
          </p:cNvPr>
          <p:cNvSpPr/>
          <p:nvPr/>
        </p:nvSpPr>
        <p:spPr>
          <a:xfrm rot="770290">
            <a:off x="4668568" y="2617161"/>
            <a:ext cx="2390869" cy="2469458"/>
          </a:xfrm>
          <a:prstGeom prst="star4">
            <a:avLst>
              <a:gd name="adj" fmla="val 20013"/>
            </a:avLst>
          </a:prstGeom>
          <a:solidFill>
            <a:srgbClr val="E69A2A"/>
          </a:solidFill>
          <a:ln w="19050">
            <a:solidFill>
              <a:schemeClr val="tx1"/>
            </a:solidFill>
          </a:ln>
          <a:effectLst>
            <a:glow rad="228600">
              <a:srgbClr val="E69A2A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9" name="Пузырек для мыслей: облако 8">
            <a:extLst>
              <a:ext uri="{FF2B5EF4-FFF2-40B4-BE49-F238E27FC236}">
                <a16:creationId xmlns:a16="http://schemas.microsoft.com/office/drawing/2014/main" id="{BA3151AE-46F1-A99D-8527-BBBE1E222B57}"/>
              </a:ext>
            </a:extLst>
          </p:cNvPr>
          <p:cNvSpPr/>
          <p:nvPr/>
        </p:nvSpPr>
        <p:spPr>
          <a:xfrm>
            <a:off x="4175524" y="1321123"/>
            <a:ext cx="7133664" cy="3099547"/>
          </a:xfrm>
          <a:prstGeom prst="cloudCallout">
            <a:avLst/>
          </a:prstGeom>
          <a:solidFill>
            <a:srgbClr val="EDEFEE"/>
          </a:solidFill>
          <a:ln w="28575">
            <a:solidFill>
              <a:srgbClr val="EDAF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rgbClr val="EDAF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Задание</a:t>
            </a:r>
          </a:p>
        </p:txBody>
      </p:sp>
      <p:sp>
        <p:nvSpPr>
          <p:cNvPr id="11" name="Прямоугольник: скругленные углы 10">
            <a:hlinkClick r:id="rId6" action="ppaction://hlinksldjump"/>
            <a:extLst>
              <a:ext uri="{FF2B5EF4-FFF2-40B4-BE49-F238E27FC236}">
                <a16:creationId xmlns:a16="http://schemas.microsoft.com/office/drawing/2014/main" id="{3D57B7E9-E658-6D2F-2544-E57262C7D78B}"/>
              </a:ext>
            </a:extLst>
          </p:cNvPr>
          <p:cNvSpPr/>
          <p:nvPr/>
        </p:nvSpPr>
        <p:spPr>
          <a:xfrm>
            <a:off x="10237644" y="6266329"/>
            <a:ext cx="1954355" cy="591671"/>
          </a:xfrm>
          <a:prstGeom prst="roundRect">
            <a:avLst/>
          </a:prstGeom>
          <a:solidFill>
            <a:srgbClr val="D6B6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На карту </a:t>
            </a:r>
          </a:p>
        </p:txBody>
      </p:sp>
    </p:spTree>
    <p:extLst>
      <p:ext uri="{BB962C8B-B14F-4D97-AF65-F5344CB8AC3E}">
        <p14:creationId xmlns:p14="http://schemas.microsoft.com/office/powerpoint/2010/main" val="194297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3" dur="1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7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0" grpId="0" animBg="1"/>
      <p:bldP spid="10" grpId="1" animBg="1"/>
      <p:bldP spid="9" grpId="0" animBg="1"/>
      <p:bldP spid="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9DD80-EAE6-22D0-AFAE-F95DBD708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5047575-C876-2457-0CC4-162D730B6A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A49A1684-8985-AF3D-4AF9-BC2681396E96}"/>
              </a:ext>
            </a:extLst>
          </p:cNvPr>
          <p:cNvSpPr/>
          <p:nvPr/>
        </p:nvSpPr>
        <p:spPr>
          <a:xfrm>
            <a:off x="461163" y="291555"/>
            <a:ext cx="1694739" cy="152981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28575">
            <a:solidFill>
              <a:srgbClr val="265E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7B9A11E-5B3D-D208-AE61-551D1D6964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50" y="4667002"/>
            <a:ext cx="1344880" cy="1729132"/>
          </a:xfrm>
          <a:prstGeom prst="rect">
            <a:avLst/>
          </a:prstGeom>
          <a:effectLst/>
        </p:spPr>
      </p:pic>
      <p:sp>
        <p:nvSpPr>
          <p:cNvPr id="14" name="Звезда: 4 точки 13">
            <a:extLst>
              <a:ext uri="{FF2B5EF4-FFF2-40B4-BE49-F238E27FC236}">
                <a16:creationId xmlns:a16="http://schemas.microsoft.com/office/drawing/2014/main" id="{61679C5F-2B22-9DE4-9A32-BDFD47FFB2E4}"/>
              </a:ext>
            </a:extLst>
          </p:cNvPr>
          <p:cNvSpPr/>
          <p:nvPr/>
        </p:nvSpPr>
        <p:spPr>
          <a:xfrm>
            <a:off x="6786749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7" name="Звезда: 4 точки 16">
            <a:extLst>
              <a:ext uri="{FF2B5EF4-FFF2-40B4-BE49-F238E27FC236}">
                <a16:creationId xmlns:a16="http://schemas.microsoft.com/office/drawing/2014/main" id="{8AB71C1A-55E9-C431-B814-A0CA0B1E3FE2}"/>
              </a:ext>
            </a:extLst>
          </p:cNvPr>
          <p:cNvSpPr/>
          <p:nvPr/>
        </p:nvSpPr>
        <p:spPr>
          <a:xfrm>
            <a:off x="7760801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везда: 4 точки 17">
            <a:extLst>
              <a:ext uri="{FF2B5EF4-FFF2-40B4-BE49-F238E27FC236}">
                <a16:creationId xmlns:a16="http://schemas.microsoft.com/office/drawing/2014/main" id="{4796BF38-4008-BCE6-DF0B-FC182270BF52}"/>
              </a:ext>
            </a:extLst>
          </p:cNvPr>
          <p:cNvSpPr/>
          <p:nvPr/>
        </p:nvSpPr>
        <p:spPr>
          <a:xfrm>
            <a:off x="8734853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везда: 4 точки 18">
            <a:extLst>
              <a:ext uri="{FF2B5EF4-FFF2-40B4-BE49-F238E27FC236}">
                <a16:creationId xmlns:a16="http://schemas.microsoft.com/office/drawing/2014/main" id="{6EDC8A92-8768-936E-65AA-1D4321B2C41E}"/>
              </a:ext>
            </a:extLst>
          </p:cNvPr>
          <p:cNvSpPr/>
          <p:nvPr/>
        </p:nvSpPr>
        <p:spPr>
          <a:xfrm>
            <a:off x="9708905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Звезда: 4 точки 19">
            <a:extLst>
              <a:ext uri="{FF2B5EF4-FFF2-40B4-BE49-F238E27FC236}">
                <a16:creationId xmlns:a16="http://schemas.microsoft.com/office/drawing/2014/main" id="{05925E46-929E-49AB-0072-1EBF914580FF}"/>
              </a:ext>
            </a:extLst>
          </p:cNvPr>
          <p:cNvSpPr/>
          <p:nvPr/>
        </p:nvSpPr>
        <p:spPr>
          <a:xfrm>
            <a:off x="10682957" y="291555"/>
            <a:ext cx="878774" cy="869312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8136FB7-4BDB-8D9E-AA57-641114A280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"/>
                    </a14:imgEffect>
                    <a14:imgEffect>
                      <a14:colorTemperature colorTemp="6900"/>
                    </a14:imgEffect>
                    <a14:imgEffect>
                      <a14:saturation sat="66000"/>
                    </a14:imgEffect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256" y="1988886"/>
            <a:ext cx="853645" cy="572659"/>
          </a:xfrm>
          <a:prstGeom prst="rect">
            <a:avLst/>
          </a:prstGeom>
          <a:effectLst/>
        </p:spPr>
      </p:pic>
      <p:sp>
        <p:nvSpPr>
          <p:cNvPr id="3" name="Звезда: 4 точки 2">
            <a:extLst>
              <a:ext uri="{FF2B5EF4-FFF2-40B4-BE49-F238E27FC236}">
                <a16:creationId xmlns:a16="http://schemas.microsoft.com/office/drawing/2014/main" id="{30323C51-123E-DBE6-D518-B9FAA6EA84DF}"/>
              </a:ext>
            </a:extLst>
          </p:cNvPr>
          <p:cNvSpPr/>
          <p:nvPr/>
        </p:nvSpPr>
        <p:spPr>
          <a:xfrm>
            <a:off x="6786749" y="291555"/>
            <a:ext cx="878774" cy="869312"/>
          </a:xfrm>
          <a:prstGeom prst="star4">
            <a:avLst>
              <a:gd name="adj" fmla="val 20013"/>
            </a:avLst>
          </a:prstGeom>
          <a:solidFill>
            <a:srgbClr val="00B050"/>
          </a:solidFill>
          <a:ln w="19050">
            <a:solidFill>
              <a:schemeClr val="tx1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591D8F-E2BB-6402-0B6D-CD4E06871D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4" t="4242" r="7518" b="17522"/>
          <a:stretch>
            <a:fillRect/>
          </a:stretch>
        </p:blipFill>
        <p:spPr>
          <a:xfrm>
            <a:off x="5313230" y="5446146"/>
            <a:ext cx="1565539" cy="776928"/>
          </a:xfrm>
          <a:prstGeom prst="rect">
            <a:avLst/>
          </a:prstGeom>
          <a:effectLst/>
        </p:spPr>
      </p:pic>
      <p:sp>
        <p:nvSpPr>
          <p:cNvPr id="13" name="Облачко с текстом: прямоугольное со скругленными углами 12">
            <a:extLst>
              <a:ext uri="{FF2B5EF4-FFF2-40B4-BE49-F238E27FC236}">
                <a16:creationId xmlns:a16="http://schemas.microsoft.com/office/drawing/2014/main" id="{A0D5C15F-9796-4F62-FDCB-C1E726C4B94C}"/>
              </a:ext>
            </a:extLst>
          </p:cNvPr>
          <p:cNvSpPr/>
          <p:nvPr/>
        </p:nvSpPr>
        <p:spPr>
          <a:xfrm>
            <a:off x="2326342" y="205010"/>
            <a:ext cx="4215210" cy="1616356"/>
          </a:xfrm>
          <a:prstGeom prst="wedgeRoundRectCallout">
            <a:avLst>
              <a:gd name="adj1" fmla="val -66499"/>
              <a:gd name="adj2" fmla="val -6320"/>
              <a:gd name="adj3" fmla="val 16667"/>
            </a:avLst>
          </a:prstGeom>
          <a:solidFill>
            <a:schemeClr val="bg1">
              <a:alpha val="73000"/>
            </a:schemeClr>
          </a:solidFill>
          <a:ln w="38100">
            <a:solidFill>
              <a:srgbClr val="FFC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latin typeface="Century" panose="02040604050505020304" pitchFamily="18" charset="0"/>
              </a:rPr>
              <a:t>Ураа</a:t>
            </a:r>
            <a:r>
              <a:rPr lang="ru-RU" sz="2400" b="1" dirty="0">
                <a:solidFill>
                  <a:schemeClr val="tx1"/>
                </a:solidFill>
                <a:latin typeface="Century" panose="02040604050505020304" pitchFamily="18" charset="0"/>
              </a:rPr>
              <a:t>! Все искры собраны! Скорее летим к Великому Дракону!</a:t>
            </a:r>
          </a:p>
        </p:txBody>
      </p:sp>
      <p:sp>
        <p:nvSpPr>
          <p:cNvPr id="4" name="Звезда: 4 точки 3">
            <a:extLst>
              <a:ext uri="{FF2B5EF4-FFF2-40B4-BE49-F238E27FC236}">
                <a16:creationId xmlns:a16="http://schemas.microsoft.com/office/drawing/2014/main" id="{AAA9EAF5-74BB-8598-0B22-2A9C6B8E85E9}"/>
              </a:ext>
            </a:extLst>
          </p:cNvPr>
          <p:cNvSpPr/>
          <p:nvPr/>
        </p:nvSpPr>
        <p:spPr>
          <a:xfrm>
            <a:off x="7760801" y="291555"/>
            <a:ext cx="878774" cy="869312"/>
          </a:xfrm>
          <a:prstGeom prst="star4">
            <a:avLst>
              <a:gd name="adj" fmla="val 20013"/>
            </a:avLst>
          </a:prstGeom>
          <a:solidFill>
            <a:srgbClr val="E95D08"/>
          </a:solidFill>
          <a:ln w="19050">
            <a:solidFill>
              <a:schemeClr val="tx1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везда: 4 точки 5">
            <a:extLst>
              <a:ext uri="{FF2B5EF4-FFF2-40B4-BE49-F238E27FC236}">
                <a16:creationId xmlns:a16="http://schemas.microsoft.com/office/drawing/2014/main" id="{739380C2-D1CF-4A66-04E2-413F950B02E9}"/>
              </a:ext>
            </a:extLst>
          </p:cNvPr>
          <p:cNvSpPr/>
          <p:nvPr/>
        </p:nvSpPr>
        <p:spPr>
          <a:xfrm>
            <a:off x="8734853" y="291555"/>
            <a:ext cx="878774" cy="869312"/>
          </a:xfrm>
          <a:prstGeom prst="star4">
            <a:avLst>
              <a:gd name="adj" fmla="val 20013"/>
            </a:avLst>
          </a:prstGeom>
          <a:solidFill>
            <a:srgbClr val="0070C0"/>
          </a:solidFill>
          <a:ln w="19050">
            <a:solidFill>
              <a:schemeClr val="tx1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hlinkClick r:id="rId8" action="ppaction://hlinksldjump"/>
            <a:extLst>
              <a:ext uri="{FF2B5EF4-FFF2-40B4-BE49-F238E27FC236}">
                <a16:creationId xmlns:a16="http://schemas.microsoft.com/office/drawing/2014/main" id="{057B3151-B829-6CE4-FF9C-D32CAF8530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1" t="8235" r="17781" b="9902"/>
          <a:stretch>
            <a:fillRect/>
          </a:stretch>
        </p:blipFill>
        <p:spPr>
          <a:xfrm>
            <a:off x="10404504" y="4796576"/>
            <a:ext cx="955937" cy="963609"/>
          </a:xfrm>
          <a:prstGeom prst="rect">
            <a:avLst/>
          </a:prstGeom>
          <a:effectLst/>
        </p:spPr>
      </p:pic>
      <p:sp>
        <p:nvSpPr>
          <p:cNvPr id="11" name="Звезда: 4 точки 10">
            <a:extLst>
              <a:ext uri="{FF2B5EF4-FFF2-40B4-BE49-F238E27FC236}">
                <a16:creationId xmlns:a16="http://schemas.microsoft.com/office/drawing/2014/main" id="{429C1C0F-6898-78B1-2858-3DFECB39F055}"/>
              </a:ext>
            </a:extLst>
          </p:cNvPr>
          <p:cNvSpPr/>
          <p:nvPr/>
        </p:nvSpPr>
        <p:spPr>
          <a:xfrm>
            <a:off x="9708904" y="291555"/>
            <a:ext cx="878774" cy="869312"/>
          </a:xfrm>
          <a:prstGeom prst="star4">
            <a:avLst>
              <a:gd name="adj" fmla="val 20013"/>
            </a:avLst>
          </a:prstGeom>
          <a:solidFill>
            <a:srgbClr val="83B5C6"/>
          </a:solidFill>
          <a:ln w="19050"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7E2617-9620-2217-C9E7-D17A937C3F6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3" r="18217" b="5392"/>
          <a:stretch>
            <a:fillRect/>
          </a:stretch>
        </p:blipFill>
        <p:spPr>
          <a:xfrm>
            <a:off x="9174240" y="1343935"/>
            <a:ext cx="1151049" cy="954862"/>
          </a:xfrm>
          <a:prstGeom prst="rect">
            <a:avLst/>
          </a:prstGeom>
        </p:spPr>
      </p:pic>
      <p:sp>
        <p:nvSpPr>
          <p:cNvPr id="10" name="Звезда: 4 точки 9">
            <a:extLst>
              <a:ext uri="{FF2B5EF4-FFF2-40B4-BE49-F238E27FC236}">
                <a16:creationId xmlns:a16="http://schemas.microsoft.com/office/drawing/2014/main" id="{85D310B6-598B-D8CA-1506-FCC60D126ACB}"/>
              </a:ext>
            </a:extLst>
          </p:cNvPr>
          <p:cNvSpPr/>
          <p:nvPr/>
        </p:nvSpPr>
        <p:spPr>
          <a:xfrm>
            <a:off x="10682956" y="291555"/>
            <a:ext cx="878774" cy="869312"/>
          </a:xfrm>
          <a:prstGeom prst="star4">
            <a:avLst>
              <a:gd name="adj" fmla="val 20013"/>
            </a:avLst>
          </a:prstGeom>
          <a:solidFill>
            <a:srgbClr val="E69A2A"/>
          </a:solidFill>
          <a:ln w="19050">
            <a:solidFill>
              <a:schemeClr val="tx1"/>
            </a:solidFill>
          </a:ln>
          <a:effectLst>
            <a:glow rad="101600">
              <a:srgbClr val="E69A2A">
                <a:alpha val="6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hlinkClick r:id="rId11" action="ppaction://hlinksldjump"/>
            <a:extLst>
              <a:ext uri="{FF2B5EF4-FFF2-40B4-BE49-F238E27FC236}">
                <a16:creationId xmlns:a16="http://schemas.microsoft.com/office/drawing/2014/main" id="{5FA96516-C7F5-D529-0968-9772749171B3}"/>
              </a:ext>
            </a:extLst>
          </p:cNvPr>
          <p:cNvSpPr/>
          <p:nvPr/>
        </p:nvSpPr>
        <p:spPr>
          <a:xfrm>
            <a:off x="3191165" y="2658719"/>
            <a:ext cx="5809667" cy="1540561"/>
          </a:xfrm>
          <a:prstGeom prst="roundRect">
            <a:avLst/>
          </a:prstGeom>
          <a:solidFill>
            <a:srgbClr val="A9639C">
              <a:alpha val="85000"/>
            </a:srgbClr>
          </a:solidFill>
          <a:ln w="28575">
            <a:solidFill>
              <a:srgbClr val="DC9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Великий Дракон</a:t>
            </a:r>
          </a:p>
        </p:txBody>
      </p:sp>
    </p:spTree>
    <p:extLst>
      <p:ext uri="{BB962C8B-B14F-4D97-AF65-F5344CB8AC3E}">
        <p14:creationId xmlns:p14="http://schemas.microsoft.com/office/powerpoint/2010/main" val="356631867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CF1224-04F8-56D1-6D65-6098632466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Звезда: 4 точки 21">
            <a:extLst>
              <a:ext uri="{FF2B5EF4-FFF2-40B4-BE49-F238E27FC236}">
                <a16:creationId xmlns:a16="http://schemas.microsoft.com/office/drawing/2014/main" id="{C2000018-C213-D029-8A6D-4F4464D23519}"/>
              </a:ext>
            </a:extLst>
          </p:cNvPr>
          <p:cNvSpPr/>
          <p:nvPr/>
        </p:nvSpPr>
        <p:spPr>
          <a:xfrm>
            <a:off x="4023789" y="1230859"/>
            <a:ext cx="4144422" cy="4396281"/>
          </a:xfrm>
          <a:prstGeom prst="star4">
            <a:avLst>
              <a:gd name="adj" fmla="val 200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B22622C-9B16-9E03-2076-E349EB6AB2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448" y="4121523"/>
            <a:ext cx="3697453" cy="246400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D00A40A-8ACA-30EA-BBB6-24F491E84E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24" y="4055423"/>
            <a:ext cx="3421578" cy="2737262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4" name="Облачко с текстом: прямоугольное со скругленными углами 13">
            <a:extLst>
              <a:ext uri="{FF2B5EF4-FFF2-40B4-BE49-F238E27FC236}">
                <a16:creationId xmlns:a16="http://schemas.microsoft.com/office/drawing/2014/main" id="{F7C43D61-AB2B-E4D3-12E4-73B87D5CEB63}"/>
              </a:ext>
            </a:extLst>
          </p:cNvPr>
          <p:cNvSpPr/>
          <p:nvPr/>
        </p:nvSpPr>
        <p:spPr>
          <a:xfrm>
            <a:off x="173924" y="2024744"/>
            <a:ext cx="3724368" cy="1240972"/>
          </a:xfrm>
          <a:prstGeom prst="wedgeRoundRectCallout">
            <a:avLst>
              <a:gd name="adj1" fmla="val -12287"/>
              <a:gd name="adj2" fmla="val 116436"/>
              <a:gd name="adj3" fmla="val 16667"/>
            </a:avLst>
          </a:prstGeom>
          <a:solidFill>
            <a:schemeClr val="bg1">
              <a:alpha val="73000"/>
            </a:schemeClr>
          </a:solidFill>
          <a:ln w="38100">
            <a:solidFill>
              <a:srgbClr val="FFC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entury" panose="02040604050505020304" pitchFamily="18" charset="0"/>
              </a:rPr>
              <a:t>Собери все искры в одну. Разбуди дракона!</a:t>
            </a:r>
          </a:p>
        </p:txBody>
      </p:sp>
      <p:sp>
        <p:nvSpPr>
          <p:cNvPr id="15" name="Звезда: 4 точки 14">
            <a:extLst>
              <a:ext uri="{FF2B5EF4-FFF2-40B4-BE49-F238E27FC236}">
                <a16:creationId xmlns:a16="http://schemas.microsoft.com/office/drawing/2014/main" id="{7743BC17-4465-6BAD-5993-14DADA02ED10}"/>
              </a:ext>
            </a:extLst>
          </p:cNvPr>
          <p:cNvSpPr/>
          <p:nvPr/>
        </p:nvSpPr>
        <p:spPr>
          <a:xfrm>
            <a:off x="6786749" y="291555"/>
            <a:ext cx="878774" cy="869312"/>
          </a:xfrm>
          <a:prstGeom prst="star4">
            <a:avLst>
              <a:gd name="adj" fmla="val 20013"/>
            </a:avLst>
          </a:prstGeom>
          <a:solidFill>
            <a:srgbClr val="00B050"/>
          </a:solidFill>
          <a:ln w="19050">
            <a:solidFill>
              <a:schemeClr val="tx1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256B0887-96E7-435F-F692-74049EA30013}"/>
              </a:ext>
            </a:extLst>
          </p:cNvPr>
          <p:cNvSpPr/>
          <p:nvPr/>
        </p:nvSpPr>
        <p:spPr>
          <a:xfrm>
            <a:off x="107576" y="163285"/>
            <a:ext cx="578224" cy="531159"/>
          </a:xfrm>
          <a:prstGeom prst="ellipse">
            <a:avLst/>
          </a:prstGeom>
          <a:solidFill>
            <a:schemeClr val="bg1"/>
          </a:solidFill>
          <a:ln>
            <a:solidFill>
              <a:srgbClr val="458A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458A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?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D0DC2F0D-9BC7-0C90-189C-471883289601}"/>
              </a:ext>
            </a:extLst>
          </p:cNvPr>
          <p:cNvSpPr/>
          <p:nvPr/>
        </p:nvSpPr>
        <p:spPr>
          <a:xfrm>
            <a:off x="793376" y="163285"/>
            <a:ext cx="4975412" cy="663709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solidFill>
              <a:srgbClr val="458A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58ADF"/>
                </a:solidFill>
                <a:latin typeface="Century" panose="02040604050505020304" pitchFamily="18" charset="0"/>
              </a:rPr>
              <a:t>Нажми на все искры по порядку, затем на большую искру.</a:t>
            </a:r>
          </a:p>
        </p:txBody>
      </p:sp>
      <p:sp>
        <p:nvSpPr>
          <p:cNvPr id="23" name="Звезда: 4 точки 22">
            <a:extLst>
              <a:ext uri="{FF2B5EF4-FFF2-40B4-BE49-F238E27FC236}">
                <a16:creationId xmlns:a16="http://schemas.microsoft.com/office/drawing/2014/main" id="{3BBB92B5-2329-25B3-6AA8-564328B511B9}"/>
              </a:ext>
            </a:extLst>
          </p:cNvPr>
          <p:cNvSpPr/>
          <p:nvPr/>
        </p:nvSpPr>
        <p:spPr>
          <a:xfrm>
            <a:off x="4023789" y="1230859"/>
            <a:ext cx="4144422" cy="4396281"/>
          </a:xfrm>
          <a:prstGeom prst="star4">
            <a:avLst>
              <a:gd name="adj" fmla="val 20013"/>
            </a:avLst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6" name="Звезда: 4 точки 15">
            <a:extLst>
              <a:ext uri="{FF2B5EF4-FFF2-40B4-BE49-F238E27FC236}">
                <a16:creationId xmlns:a16="http://schemas.microsoft.com/office/drawing/2014/main" id="{F03FE7CE-79E7-E21B-0CBE-ED11180008BB}"/>
              </a:ext>
            </a:extLst>
          </p:cNvPr>
          <p:cNvSpPr/>
          <p:nvPr/>
        </p:nvSpPr>
        <p:spPr>
          <a:xfrm>
            <a:off x="7760801" y="291555"/>
            <a:ext cx="878774" cy="869312"/>
          </a:xfrm>
          <a:prstGeom prst="star4">
            <a:avLst>
              <a:gd name="adj" fmla="val 20013"/>
            </a:avLst>
          </a:prstGeom>
          <a:solidFill>
            <a:srgbClr val="E95D08"/>
          </a:solidFill>
          <a:ln w="19050">
            <a:solidFill>
              <a:schemeClr val="tx1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Звезда: 4 точки 23">
            <a:extLst>
              <a:ext uri="{FF2B5EF4-FFF2-40B4-BE49-F238E27FC236}">
                <a16:creationId xmlns:a16="http://schemas.microsoft.com/office/drawing/2014/main" id="{516B46D3-0990-D667-680D-C922E427A550}"/>
              </a:ext>
            </a:extLst>
          </p:cNvPr>
          <p:cNvSpPr/>
          <p:nvPr/>
        </p:nvSpPr>
        <p:spPr>
          <a:xfrm>
            <a:off x="4023789" y="1230859"/>
            <a:ext cx="4144422" cy="4396281"/>
          </a:xfrm>
          <a:prstGeom prst="star4">
            <a:avLst>
              <a:gd name="adj" fmla="val 20013"/>
            </a:avLst>
          </a:prstGeom>
          <a:solidFill>
            <a:schemeClr val="accent4">
              <a:lumMod val="75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7" name="Звезда: 4 точки 16">
            <a:extLst>
              <a:ext uri="{FF2B5EF4-FFF2-40B4-BE49-F238E27FC236}">
                <a16:creationId xmlns:a16="http://schemas.microsoft.com/office/drawing/2014/main" id="{ABFB5FDD-35CD-B306-89FC-10DBC8F3E74C}"/>
              </a:ext>
            </a:extLst>
          </p:cNvPr>
          <p:cNvSpPr/>
          <p:nvPr/>
        </p:nvSpPr>
        <p:spPr>
          <a:xfrm>
            <a:off x="8734853" y="291555"/>
            <a:ext cx="878774" cy="869312"/>
          </a:xfrm>
          <a:prstGeom prst="star4">
            <a:avLst>
              <a:gd name="adj" fmla="val 20013"/>
            </a:avLst>
          </a:prstGeom>
          <a:solidFill>
            <a:srgbClr val="0070C0"/>
          </a:solidFill>
          <a:ln w="19050">
            <a:solidFill>
              <a:schemeClr val="tx1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везда: 4 точки 24">
            <a:extLst>
              <a:ext uri="{FF2B5EF4-FFF2-40B4-BE49-F238E27FC236}">
                <a16:creationId xmlns:a16="http://schemas.microsoft.com/office/drawing/2014/main" id="{6337B3F5-E6CD-2B2B-9109-22735D7F1274}"/>
              </a:ext>
            </a:extLst>
          </p:cNvPr>
          <p:cNvSpPr/>
          <p:nvPr/>
        </p:nvSpPr>
        <p:spPr>
          <a:xfrm>
            <a:off x="4023789" y="1230859"/>
            <a:ext cx="4144422" cy="4396281"/>
          </a:xfrm>
          <a:prstGeom prst="star4">
            <a:avLst>
              <a:gd name="adj" fmla="val 20013"/>
            </a:avLst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8" name="Звезда: 4 точки 17">
            <a:extLst>
              <a:ext uri="{FF2B5EF4-FFF2-40B4-BE49-F238E27FC236}">
                <a16:creationId xmlns:a16="http://schemas.microsoft.com/office/drawing/2014/main" id="{EC66836B-BEAD-D2A1-C7AF-08B3BD30AB6A}"/>
              </a:ext>
            </a:extLst>
          </p:cNvPr>
          <p:cNvSpPr/>
          <p:nvPr/>
        </p:nvSpPr>
        <p:spPr>
          <a:xfrm>
            <a:off x="9708904" y="291555"/>
            <a:ext cx="878774" cy="869312"/>
          </a:xfrm>
          <a:prstGeom prst="star4">
            <a:avLst>
              <a:gd name="adj" fmla="val 20013"/>
            </a:avLst>
          </a:prstGeom>
          <a:solidFill>
            <a:srgbClr val="83B5C6"/>
          </a:solidFill>
          <a:ln w="19050"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Звезда: 4 точки 25">
            <a:extLst>
              <a:ext uri="{FF2B5EF4-FFF2-40B4-BE49-F238E27FC236}">
                <a16:creationId xmlns:a16="http://schemas.microsoft.com/office/drawing/2014/main" id="{26929B6E-D0DB-D271-94D9-B1065E625D87}"/>
              </a:ext>
            </a:extLst>
          </p:cNvPr>
          <p:cNvSpPr/>
          <p:nvPr/>
        </p:nvSpPr>
        <p:spPr>
          <a:xfrm>
            <a:off x="4023789" y="1230858"/>
            <a:ext cx="4144422" cy="4396281"/>
          </a:xfrm>
          <a:prstGeom prst="star4">
            <a:avLst>
              <a:gd name="adj" fmla="val 20013"/>
            </a:avLst>
          </a:prstGeom>
          <a:solidFill>
            <a:srgbClr val="249484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9" name="Звезда: 4 точки 18">
            <a:extLst>
              <a:ext uri="{FF2B5EF4-FFF2-40B4-BE49-F238E27FC236}">
                <a16:creationId xmlns:a16="http://schemas.microsoft.com/office/drawing/2014/main" id="{94037497-32BB-FA2F-4CB6-E1D67962767D}"/>
              </a:ext>
            </a:extLst>
          </p:cNvPr>
          <p:cNvSpPr/>
          <p:nvPr/>
        </p:nvSpPr>
        <p:spPr>
          <a:xfrm>
            <a:off x="10682956" y="291555"/>
            <a:ext cx="878774" cy="869312"/>
          </a:xfrm>
          <a:prstGeom prst="star4">
            <a:avLst>
              <a:gd name="adj" fmla="val 20013"/>
            </a:avLst>
          </a:prstGeom>
          <a:solidFill>
            <a:srgbClr val="E69A2A"/>
          </a:solidFill>
          <a:ln w="19050">
            <a:solidFill>
              <a:schemeClr val="tx1"/>
            </a:solidFill>
          </a:ln>
          <a:effectLst>
            <a:glow rad="101600">
              <a:srgbClr val="E69A2A">
                <a:alpha val="6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Звезда: 4 точки 26">
            <a:extLst>
              <a:ext uri="{FF2B5EF4-FFF2-40B4-BE49-F238E27FC236}">
                <a16:creationId xmlns:a16="http://schemas.microsoft.com/office/drawing/2014/main" id="{1AA0CD88-924F-2C38-917E-9EE7F7253F5A}"/>
              </a:ext>
            </a:extLst>
          </p:cNvPr>
          <p:cNvSpPr/>
          <p:nvPr/>
        </p:nvSpPr>
        <p:spPr>
          <a:xfrm>
            <a:off x="4023789" y="1230858"/>
            <a:ext cx="4144422" cy="4396281"/>
          </a:xfrm>
          <a:prstGeom prst="star4">
            <a:avLst>
              <a:gd name="adj" fmla="val 20013"/>
            </a:avLst>
          </a:prstGeom>
          <a:solidFill>
            <a:srgbClr val="623088"/>
          </a:solidFill>
          <a:ln w="19050">
            <a:solidFill>
              <a:schemeClr val="tx1"/>
            </a:solidFill>
          </a:ln>
          <a:effectLst>
            <a:glow rad="101600">
              <a:srgbClr val="A9639C">
                <a:alpha val="6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8A42D81-DDA4-5DD3-28A0-CA0E93413D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980" y="1608302"/>
            <a:ext cx="6099556" cy="5284694"/>
          </a:xfrm>
          <a:prstGeom prst="rect">
            <a:avLst/>
          </a:prstGeom>
        </p:spPr>
      </p:pic>
      <p:sp>
        <p:nvSpPr>
          <p:cNvPr id="30" name="Облачко с текстом: прямоугольное со скругленными углами 29">
            <a:extLst>
              <a:ext uri="{FF2B5EF4-FFF2-40B4-BE49-F238E27FC236}">
                <a16:creationId xmlns:a16="http://schemas.microsoft.com/office/drawing/2014/main" id="{C6638FC4-DED2-520B-587B-B848C163DEAF}"/>
              </a:ext>
            </a:extLst>
          </p:cNvPr>
          <p:cNvSpPr/>
          <p:nvPr/>
        </p:nvSpPr>
        <p:spPr>
          <a:xfrm>
            <a:off x="1209790" y="1241483"/>
            <a:ext cx="5724851" cy="3370858"/>
          </a:xfrm>
          <a:prstGeom prst="wedgeRoundRectCallout">
            <a:avLst>
              <a:gd name="adj1" fmla="val 76459"/>
              <a:gd name="adj2" fmla="val 12765"/>
              <a:gd name="adj3" fmla="val 16667"/>
            </a:avLst>
          </a:prstGeom>
          <a:solidFill>
            <a:schemeClr val="bg1">
              <a:alpha val="73000"/>
            </a:schemeClr>
          </a:solidFill>
          <a:ln w="38100">
            <a:solidFill>
              <a:srgbClr val="EFCBA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entury" panose="02040604050505020304" pitchFamily="18" charset="0"/>
              </a:rPr>
              <a:t>Прошло сто зим и сто вёсен с тех пор, как я закрыл глаза. Я слышал, как ветер шептал твоё имя, но не верил, что кто-то сможет найти все пять искр. Ты – настоящий всадник! Отныне я всегда буду рядом, если позовёшь. Спасибо, мой друг!</a:t>
            </a:r>
          </a:p>
        </p:txBody>
      </p:sp>
    </p:spTree>
    <p:extLst>
      <p:ext uri="{BB962C8B-B14F-4D97-AF65-F5344CB8AC3E}">
        <p14:creationId xmlns:p14="http://schemas.microsoft.com/office/powerpoint/2010/main" val="235781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0.02176 L 0.00833 0.02176 C 0.00221 0.02291 -0.00638 0.02361 -0.01263 0.02754 C -0.01576 0.0294 -0.01862 0.03194 -0.02149 0.03449 C -0.03034 0.04213 -0.03841 0.05069 -0.0457 0.06273 C -0.04909 0.06828 -0.05195 0.07477 -0.05456 0.08148 C -0.05964 0.09398 -0.06315 0.10717 -0.06615 0.12152 C -0.07253 0.15162 -0.07878 0.18518 -0.08216 0.21666 C -0.0832 0.22708 -0.08451 0.2375 -0.08542 0.24791 C -0.09154 0.31527 -0.0836 0.23796 -0.0888 0.28727 C -0.08893 0.29676 -0.0888 0.30625 -0.08932 0.31551 C -0.08958 0.32083 -0.0905 0.32592 -0.09102 0.33125 C -0.09414 0.36805 -0.08998 0.32893 -0.09375 0.36273 C -0.09388 0.36597 -0.09401 0.36921 -0.09427 0.37245 C -0.09544 0.38565 -0.09531 0.37592 -0.09531 0.38333 L -0.09531 0.38333 " pathEditMode="relative" ptsTypes="AAAAAAAAAAAAAAAA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89 0.0118 L 0.01289 0.0118 C -0.01381 0.02754 0.00976 0.01412 -0.01641 0.02731 C -0.02188 0.03009 -0.02761 0.03217 -0.03295 0.03611 C -0.03776 0.03981 -0.04219 0.04514 -0.04675 0.05 C -0.05222 0.05578 -0.05795 0.06111 -0.06276 0.06852 C -0.09284 0.11551 -0.1043 0.14352 -0.12943 0.20092 C -0.13542 0.21458 -0.15013 0.25231 -0.15586 0.26759 C -0.16081 0.28055 -0.16693 0.29236 -0.17019 0.30694 L -0.17904 0.34514 C -0.18021 0.35486 -0.18125 0.36458 -0.18243 0.37453 C -0.18282 0.37847 -0.18334 0.3824 -0.18347 0.38634 C -0.18373 0.39699 -0.18451 0.3956 -0.18177 0.39815 L -0.18177 0.39815 " pathEditMode="relative" ptsTypes="AAAAAAAAAAAAAA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44 0.00509 L 0.00144 0.00509 C -0.00208 0.00625 -0.00559 0.00787 -0.00911 0.00879 C -0.01393 0.01041 -0.01875 0.01111 -0.02343 0.01273 C -0.02981 0.01527 -0.05299 0.02662 -0.05872 0.03055 C -0.07265 0.04004 -0.09661 0.06088 -0.1095 0.07453 C -0.122 0.08819 -0.13411 0.10324 -0.14635 0.11782 C -0.15143 0.12361 -0.15651 0.12893 -0.16132 0.13541 C -0.17448 0.15324 -0.18099 0.16111 -0.19388 0.18541 C -0.19661 0.19051 -0.19974 0.19537 -0.20208 0.20115 C -0.21132 0.22291 -0.21549 0.24352 -0.22031 0.2706 C -0.22135 0.27685 -0.22252 0.2831 -0.22356 0.28935 C -0.22448 0.29421 -0.225 0.29907 -0.22578 0.30393 C -0.22669 0.30856 -0.22773 0.31319 -0.22864 0.31782 C -0.22942 0.32199 -0.22994 0.32639 -0.23073 0.33055 C -0.23463 0.34907 -0.23463 0.34352 -0.24075 0.36481 C -0.24179 0.36852 -0.24244 0.37268 -0.24349 0.37662 C -0.24401 0.37847 -0.24466 0.38032 -0.24518 0.3824 C -0.24531 0.38333 -0.24544 0.38449 -0.2457 0.38541 C -0.24596 0.38634 -0.24674 0.38842 -0.24674 0.38842 L -0.24726 0.38842 " pathEditMode="relative" ptsTypes="AAAAAAAAAAAAAAAAAAAAA">
                                      <p:cBhvr>
                                        <p:cTn id="5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0.00902 L -0.00117 0.00902 C -0.02864 0.00995 -0.05612 0.00902 -0.08346 0.0118 C -0.09557 0.01319 -0.13672 0.02662 -0.14844 0.03333 C -0.18398 0.05416 -0.21002 0.06944 -0.23945 0.10301 C -0.24739 0.11203 -0.25495 0.12199 -0.26211 0.1324 C -0.27357 0.14907 -0.28724 0.17199 -0.2957 0.19421 C -0.30364 0.21458 -0.31224 0.24514 -0.31732 0.26875 C -0.31927 0.27801 -0.32044 0.28773 -0.32226 0.29699 C -0.3237 0.30509 -0.32565 0.31273 -0.32721 0.3206 C -0.32838 0.32662 -0.3293 0.3331 -0.33047 0.33912 C -0.33242 0.34815 -0.33489 0.35671 -0.33659 0.36574 C -0.33854 0.37639 -0.33737 0.37176 -0.33984 0.3794 C -0.3401 0.38125 -0.34036 0.38333 -0.34036 0.38518 C -0.34036 0.39236 -0.33984 0.39953 -0.33984 0.40694 L -0.33984 0.40694 " pathEditMode="relative" ptsTypes="AAAAAAAAAAAAAAAA">
                                      <p:cBhvr>
                                        <p:cTn id="7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25 0.00602 L 0.00325 0.00602 C -0.00208 0.00949 -0.00716 0.01458 -0.01276 0.01666 C -0.04193 0.02731 -0.07161 0.02708 -0.10104 0.03032 L -0.15352 0.03727 C -0.18177 0.04537 -0.22839 0.05671 -0.25599 0.07152 C -0.27435 0.08148 -0.29245 0.09282 -0.30951 0.10787 C -0.32513 0.12176 -0.33971 0.13935 -0.35365 0.15787 C -0.36276 0.1699 -0.37109 0.18379 -0.37852 0.19907 C -0.38516 0.21273 -0.39323 0.24606 -0.39675 0.26273 C -0.3987 0.27245 -0.39974 0.28264 -0.40169 0.29213 C -0.40742 0.32083 -0.41055 0.32453 -0.4155 0.35393 C -0.4168 0.36203 -0.41732 0.37037 -0.41823 0.37847 C -0.41875 0.39328 -0.41953 0.40416 -0.41771 0.41967 C -0.41719 0.42384 -0.41497 0.42754 -0.41328 0.43055 L -0.41328 0.43055 " pathEditMode="relative" ptsTypes="AAAAAAAAAAAAAAAA">
                                      <p:cBhvr>
                                        <p:cTn id="9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500"/>
                            </p:stCondLst>
                            <p:childTnLst>
                              <p:par>
                                <p:cTn id="9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000"/>
                            </p:stCondLst>
                            <p:childTnLst>
                              <p:par>
                                <p:cTn id="103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66 -0.01968 L 0.02266 -0.01968 C 0.06042 -0.08681 -0.00885 0.03704 0.04036 -0.05417 C 0.0457 -0.06389 0.05117 -0.07338 0.0569 -0.08264 C 0.06276 -0.0919 0.06836 -0.10162 0.07513 -0.10903 C 0.08919 -0.12454 0.10911 -0.13495 0.12526 -0.13935 C 0.13659 -0.14259 0.14805 -0.14259 0.15951 -0.14421 C 0.19688 -0.13935 0.23203 -0.14051 0.26758 -0.12083 C 0.27734 -0.11528 0.28698 -0.10833 0.2957 -0.09931 C 0.30313 -0.09167 0.32513 -0.05509 0.33047 -0.04329 C 0.33451 -0.03449 0.3375 -0.02407 0.34049 -0.01389 C 0.34674 0.00787 0.35013 0.02778 0.35482 0.05093 C 0.35729 0.07824 0.35872 0.09051 0.36029 0.11759 C 0.36081 0.12662 0.36107 0.13588 0.36146 0.14491 C 0.36094 0.17361 0.36224 0.17824 0.35924 0.2 C 0.35872 0.20301 0.3582 0.20579 0.35755 0.2088 C 0.35599 0.2162 0.35586 0.21435 0.35482 0.22153 C 0.35404 0.22662 0.35417 0.22685 0.35417 0.23241 L 0.35417 0.23241 " pathEditMode="relative" ptsTypes="AAAAAAAAAAAAAAAAAAA">
                                      <p:cBhvr>
                                        <p:cTn id="10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1" presetID="3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750"/>
                            </p:stCondLst>
                            <p:childTnLst>
                              <p:par>
                                <p:cTn id="1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2" grpId="0" animBg="1"/>
      <p:bldP spid="14" grpId="0" animBg="1"/>
      <p:bldP spid="14" grpId="1" animBg="1"/>
      <p:bldP spid="15" grpId="0" animBg="1"/>
      <p:bldP spid="15" grpId="1" animBg="1"/>
      <p:bldP spid="21" grpId="0" animBg="1"/>
      <p:bldP spid="21" grpId="1" animBg="1"/>
      <p:bldP spid="23" grpId="0" animBg="1"/>
      <p:bldP spid="23" grpId="1" animBg="1"/>
      <p:bldP spid="16" grpId="0" animBg="1"/>
      <p:bldP spid="16" grpId="1" animBg="1"/>
      <p:bldP spid="24" grpId="0" animBg="1"/>
      <p:bldP spid="24" grpId="1" animBg="1"/>
      <p:bldP spid="17" grpId="0" animBg="1"/>
      <p:bldP spid="17" grpId="1" animBg="1"/>
      <p:bldP spid="25" grpId="0" animBg="1"/>
      <p:bldP spid="25" grpId="1" animBg="1"/>
      <p:bldP spid="18" grpId="0" animBg="1"/>
      <p:bldP spid="18" grpId="1" animBg="1"/>
      <p:bldP spid="26" grpId="0" animBg="1"/>
      <p:bldP spid="26" grpId="1" animBg="1"/>
      <p:bldP spid="19" grpId="0" animBg="1"/>
      <p:bldP spid="19" grpId="1" animBg="1"/>
      <p:bldP spid="27" grpId="0" animBg="1"/>
      <p:bldP spid="27" grpId="1" animBg="1"/>
      <p:bldP spid="27" grpId="2" animBg="1"/>
      <p:bldP spid="27" grpId="3" animBg="1"/>
      <p:bldP spid="30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302</Words>
  <Application>Microsoft Office PowerPoint</Application>
  <PresentationFormat>Широкоэкранный</PresentationFormat>
  <Paragraphs>37</Paragraphs>
  <Slides>14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Century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Агибалова Ольга</dc:creator>
  <cp:lastModifiedBy>Агибалова Ольга</cp:lastModifiedBy>
  <cp:revision>34</cp:revision>
  <dcterms:created xsi:type="dcterms:W3CDTF">2026-08-25T19:28:25Z</dcterms:created>
  <dcterms:modified xsi:type="dcterms:W3CDTF">2026-09-01T14:33:16Z</dcterms:modified>
</cp:coreProperties>
</file>