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4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26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A8E4E3-3E58-89B5-2E44-1394C7613F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EB296ED-C6EB-D72B-6542-0C187D81BE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3648D9-5A1E-32F8-4F94-422481F1F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B2DA9-644F-4884-82E4-8A35602FB48E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05BF35-AED8-4A68-714F-5D8C97FDB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086C1A-BA4F-C040-807A-E1C403E9D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23BF8-3663-436A-8C2F-446A407D4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340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3697E9-02F3-6688-C85C-C5D1B13F6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2A9210-34D1-DCFC-B827-D55C5506F7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5CE995-C8B4-9CF6-3BBF-CF1A74D79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B2DA9-644F-4884-82E4-8A35602FB48E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27949D-A573-3E12-684A-07862C3B8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72128B-934E-2B06-BE4E-93B7CCD7F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23BF8-3663-436A-8C2F-446A407D4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794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6C1EAA-C862-285C-2D06-B95E20A2B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AE4EB9-4AD0-EE20-010E-21F0522608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72D12D-3F48-EEE1-F5B6-804C135B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B2DA9-644F-4884-82E4-8A35602FB48E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EFCA95-AEE4-C481-5D90-3E9BCA361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FD427D-8803-43FB-7F99-4B08AD058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23BF8-3663-436A-8C2F-446A407D4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126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1B70D5-1536-8C46-4C07-F2B4930C3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241DFC-AF5A-094D-85BB-F78C77CC99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94E7D6F-931F-18F7-3C78-967809C22A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BA2D320-EB70-9F97-8A62-70408CD06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B2DA9-644F-4884-82E4-8A35602FB48E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AD3562-03CE-0F7E-6307-07AF75E4A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D0CE0D-7B09-68A8-9907-8FCFC69AA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23BF8-3663-436A-8C2F-446A407D4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069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750437-6041-C87E-654C-36361B0C4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DE2024-BE6B-577E-A953-5BA51665AB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00B8A1D-3A43-446C-DDE9-FCB99F41F7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5677070-6E1B-13AF-FD52-5037C14C81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CE68DF5-6592-BA25-D16A-CE3674838F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D32694-9160-EB61-46A0-C38247689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B2DA9-644F-4884-82E4-8A35602FB48E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AAF5B09-D072-9F2A-61F2-F917F2F06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E5DEC84-320E-FC9B-7CEA-EC3FF3069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23BF8-3663-436A-8C2F-446A407D4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808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540304-C8F6-CCE3-438B-EC4903A05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EE04A0F-BC53-2C78-B1B6-DCCEFC362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B2DA9-644F-4884-82E4-8A35602FB48E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103DBE3-3542-D07C-C6C8-4855F48BF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9DF8B6-6A99-EA74-52D9-4EE4D87A6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23BF8-3663-436A-8C2F-446A407D4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274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4F05DA4-C449-E630-0F37-26158B0DF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B2DA9-644F-4884-82E4-8A35602FB48E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D6836D8-0091-4C22-FFAA-E68BFC93C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5751658-F00F-6C00-E987-CE8C135D8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23BF8-3663-436A-8C2F-446A407D4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63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7D5538-37A0-79F5-2396-D3ABD1D84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9C146F-3F15-D4A9-D6FF-0912B9F3B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AA10485-BF34-E415-D190-65C0AD72BB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DE194D9-F3EC-E16A-01C9-FBE3B2A38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B2DA9-644F-4884-82E4-8A35602FB48E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30B4201-5053-667A-9C74-A7AECCC20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1570761-1152-EEB6-8D12-35A580522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23BF8-3663-436A-8C2F-446A407D4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756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DD7A7E-F1D5-C125-CA4E-A720A9B35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10A162F-1069-8493-A0B9-262C24A072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2031AE2-DB0D-0876-1965-6AEB0936E8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19180AA-2CE8-9FE0-100E-A6370D324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B2DA9-644F-4884-82E4-8A35602FB48E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C62CF4D-67C9-5B2D-5E74-DFAB5D420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24F05F-5F09-6198-9B6F-BD1445BDC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23BF8-3663-436A-8C2F-446A407D4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859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97B97-20AD-CD89-E1E1-623DAAF8F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23C58ED-0CE9-7DA2-76B6-08D4962F08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544172-A888-7381-5A5D-3DFE90A9C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B2DA9-644F-4884-82E4-8A35602FB48E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6E7926-971A-B28E-615A-9522D2527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476EB0-86CB-EBA3-F65B-B6343B092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23BF8-3663-436A-8C2F-446A407D4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667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889AFAB-8E92-3227-4803-3E95699E62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AD7B135-1056-08AA-4C47-EE78134139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871D09-77E2-A2B2-A536-FD626638C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B2DA9-644F-4884-82E4-8A35602FB48E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BDAB91-B14B-1859-C197-2D88BA25E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8D82E8-0C5C-33D7-E275-5522815DF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23BF8-3663-436A-8C2F-446A407D4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118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35EA37-924B-5EFF-DDC3-C3E490500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FE3BC01-AA16-5EFD-9667-4C0BABF7E4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82987C-44D3-C577-7747-C172499E31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B2DA9-644F-4884-82E4-8A35602FB48E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BB2DB2-D674-B06D-4D88-7DCC10F67A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D0E548-EB23-5204-D628-958F038DCE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C23BF8-3663-436A-8C2F-446A407D4E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538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2173341-B7C8-1350-7FA9-120CE2916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7C4318-C9A9-835E-7516-4CA89BA8D8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080" y="1991360"/>
            <a:ext cx="5110480" cy="5110480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87FB40A-C6C9-B0D8-1D02-151783DC4220}"/>
              </a:ext>
            </a:extLst>
          </p:cNvPr>
          <p:cNvSpPr/>
          <p:nvPr/>
        </p:nvSpPr>
        <p:spPr>
          <a:xfrm>
            <a:off x="86360" y="140942"/>
            <a:ext cx="6299200" cy="1279525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Привет! Сегодня утром должен был вернуться мой друг после проверки территории, но он не вернулся. Давай отправимся на его поиски?</a:t>
            </a:r>
          </a:p>
        </p:txBody>
      </p:sp>
      <p:sp>
        <p:nvSpPr>
          <p:cNvPr id="7" name="Прямоугольник: скругленные углы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0BA22F3-C7C3-350F-D3C8-B96329C7D578}"/>
              </a:ext>
            </a:extLst>
          </p:cNvPr>
          <p:cNvSpPr/>
          <p:nvPr/>
        </p:nvSpPr>
        <p:spPr>
          <a:xfrm>
            <a:off x="9549114" y="6124330"/>
            <a:ext cx="2546971" cy="637309"/>
          </a:xfrm>
          <a:prstGeom prst="round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Отправиться</a:t>
            </a:r>
          </a:p>
        </p:txBody>
      </p:sp>
    </p:spTree>
    <p:extLst>
      <p:ext uri="{BB962C8B-B14F-4D97-AF65-F5344CB8AC3E}">
        <p14:creationId xmlns:p14="http://schemas.microsoft.com/office/powerpoint/2010/main" val="213600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7E9921FB-8A6E-8948-B7FB-1F414FE7C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489DD8-3C40-327C-8125-CB6AD1CFC1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960" y="2230120"/>
            <a:ext cx="4627880" cy="4627880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F22F8AE2-FD14-E32D-B68C-E1334B13C972}"/>
              </a:ext>
            </a:extLst>
          </p:cNvPr>
          <p:cNvSpPr/>
          <p:nvPr/>
        </p:nvSpPr>
        <p:spPr>
          <a:xfrm>
            <a:off x="0" y="0"/>
            <a:ext cx="4627879" cy="1182020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Перед походом мне нужно собрать необходимые вещи, поможешь мне?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817E351-DFAE-12AC-A741-91CA3A4B5F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941560" y="1178560"/>
            <a:ext cx="2250440" cy="2250440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53C3EB8-BC01-6722-2DF4-472B54B19C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720" y="3860800"/>
            <a:ext cx="1219200" cy="1219200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2348A3EF-9989-98D4-D7C1-F5AB26202196}"/>
              </a:ext>
            </a:extLst>
          </p:cNvPr>
          <p:cNvSpPr/>
          <p:nvPr/>
        </p:nvSpPr>
        <p:spPr>
          <a:xfrm>
            <a:off x="5577841" y="696247"/>
            <a:ext cx="3271520" cy="1061434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ЗАДАНИЕ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4E7BCE60-251B-32A8-D3A9-F8F6CD3E8CC0}"/>
              </a:ext>
            </a:extLst>
          </p:cNvPr>
          <p:cNvSpPr/>
          <p:nvPr/>
        </p:nvSpPr>
        <p:spPr>
          <a:xfrm>
            <a:off x="5577840" y="1773062"/>
            <a:ext cx="3271520" cy="1061434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ЗАДАНИЕ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6BC1A68-CDD7-0DE0-34C4-0B903F6310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2317" y="3769361"/>
            <a:ext cx="2263815" cy="2263815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A095CAE9-D143-53B8-5F10-7FACA36A4D62}"/>
              </a:ext>
            </a:extLst>
          </p:cNvPr>
          <p:cNvSpPr/>
          <p:nvPr/>
        </p:nvSpPr>
        <p:spPr>
          <a:xfrm>
            <a:off x="5577607" y="2862651"/>
            <a:ext cx="3271520" cy="1061434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ЗАДАНИЕ</a:t>
            </a:r>
          </a:p>
        </p:txBody>
      </p:sp>
      <p:sp>
        <p:nvSpPr>
          <p:cNvPr id="16" name="Прямоугольник: скругленные углы 1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D7D0175-9807-FBA8-BC23-01DB3F080756}"/>
              </a:ext>
            </a:extLst>
          </p:cNvPr>
          <p:cNvSpPr/>
          <p:nvPr/>
        </p:nvSpPr>
        <p:spPr>
          <a:xfrm>
            <a:off x="10132317" y="6054882"/>
            <a:ext cx="1917469" cy="637309"/>
          </a:xfrm>
          <a:prstGeom prst="round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ДАЛЬШЕ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385CA4-2B7B-426D-9581-0DC57740AEC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3" t="8000" r="2831" b="13576"/>
          <a:stretch/>
        </p:blipFill>
        <p:spPr>
          <a:xfrm>
            <a:off x="5642632" y="3769361"/>
            <a:ext cx="2627040" cy="286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9188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3.7037E-7 L -0.1681 3.7037E-7 C -0.24349 3.7037E-7 -0.3362 0.11528 -0.3362 0.20903 L -0.3362 0.41806 " pathEditMode="relative" rAng="0" ptsTypes="AAA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10" y="20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1.85185E-6 L -0.07826 -1.85185E-6 C -0.11341 -1.85185E-6 -0.15651 0.02431 -0.15651 0.04445 L -0.15651 0.08889 " pathEditMode="relative" rAng="0" ptsTypes="AAAA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26" y="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L -0.17669 -3.33333E-6 C -0.25586 -3.33333E-6 -0.35339 0.01204 -0.35339 0.02199 L -0.35339 0.04398 " pathEditMode="relative" rAng="0" ptsTypes="AAAA">
                                      <p:cBhvr>
                                        <p:cTn id="5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669" y="2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1" grpId="1" animBg="1"/>
      <p:bldP spid="12" grpId="0" animBg="1"/>
      <p:bldP spid="12" grpId="1" animBg="1"/>
      <p:bldP spid="15" grpId="0" animBg="1"/>
      <p:bldP spid="15" grpId="1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BC370FF6-A778-AD64-EFEB-21CF05602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34A8102-55E0-6211-CD78-E9A99C66F8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74" y="2230120"/>
            <a:ext cx="4627880" cy="4627880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78D1754C-D980-6FF5-F779-74CA5080644B}"/>
              </a:ext>
            </a:extLst>
          </p:cNvPr>
          <p:cNvSpPr/>
          <p:nvPr/>
        </p:nvSpPr>
        <p:spPr>
          <a:xfrm>
            <a:off x="0" y="0"/>
            <a:ext cx="4966954" cy="762001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Большой камень перекрыл дорогу. Давай его уберём.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24406C6-0A80-9DA8-BC11-3EBC78E98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126" y="2894825"/>
            <a:ext cx="2828855" cy="2828855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9C422C10-FCCB-55C0-0564-29F69258943D}"/>
              </a:ext>
            </a:extLst>
          </p:cNvPr>
          <p:cNvSpPr/>
          <p:nvPr/>
        </p:nvSpPr>
        <p:spPr>
          <a:xfrm>
            <a:off x="8055981" y="915283"/>
            <a:ext cx="3948124" cy="5027433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ЗАДАНИЕ</a:t>
            </a:r>
          </a:p>
        </p:txBody>
      </p:sp>
      <p:sp>
        <p:nvSpPr>
          <p:cNvPr id="9" name="Прямоугольник: скругленные углы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CC876E1-B68D-78CA-2237-57BA67CA6441}"/>
              </a:ext>
            </a:extLst>
          </p:cNvPr>
          <p:cNvSpPr/>
          <p:nvPr/>
        </p:nvSpPr>
        <p:spPr>
          <a:xfrm>
            <a:off x="10086636" y="6081703"/>
            <a:ext cx="1917469" cy="637309"/>
          </a:xfrm>
          <a:prstGeom prst="round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ДАЛЬШЕ</a:t>
            </a:r>
          </a:p>
        </p:txBody>
      </p:sp>
    </p:spTree>
    <p:extLst>
      <p:ext uri="{BB962C8B-B14F-4D97-AF65-F5344CB8AC3E}">
        <p14:creationId xmlns:p14="http://schemas.microsoft.com/office/powerpoint/2010/main" val="38311915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8" grpId="1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22F5D-E344-7C79-855F-027884F3C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B86FE355-35B5-1D17-4CBF-1D5C743FE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7D2ED27F-7A03-23E2-F6D6-0765CDA04D29}"/>
              </a:ext>
            </a:extLst>
          </p:cNvPr>
          <p:cNvSpPr/>
          <p:nvPr/>
        </p:nvSpPr>
        <p:spPr>
          <a:xfrm>
            <a:off x="0" y="0"/>
            <a:ext cx="5406793" cy="1182020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За этой дверью находится пещера. Давай зайдём туда. Может мой друг не может найти выход.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1A3AC42-5B9E-A785-5A5A-77F8709F96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74" y="2230120"/>
            <a:ext cx="4627880" cy="462788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0BEDA2A2-F1D2-A24C-436E-1EAC70CB65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39" t="21097" r="22437" b="19494"/>
          <a:stretch>
            <a:fillRect/>
          </a:stretch>
        </p:blipFill>
        <p:spPr bwMode="auto">
          <a:xfrm>
            <a:off x="6539696" y="1446835"/>
            <a:ext cx="2916820" cy="407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039CE7AC-3480-55CE-A49E-4DBE6C338B2C}"/>
              </a:ext>
            </a:extLst>
          </p:cNvPr>
          <p:cNvSpPr/>
          <p:nvPr/>
        </p:nvSpPr>
        <p:spPr>
          <a:xfrm>
            <a:off x="4121938" y="1336875"/>
            <a:ext cx="3948124" cy="5027433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ЗАДАНИЕ</a:t>
            </a:r>
          </a:p>
        </p:txBody>
      </p:sp>
      <p:sp>
        <p:nvSpPr>
          <p:cNvPr id="6" name="Прямоугольник: скругленные углы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CEC053B-8620-FD96-634E-B5C193D99892}"/>
              </a:ext>
            </a:extLst>
          </p:cNvPr>
          <p:cNvSpPr/>
          <p:nvPr/>
        </p:nvSpPr>
        <p:spPr>
          <a:xfrm>
            <a:off x="10086636" y="6081703"/>
            <a:ext cx="1917469" cy="637309"/>
          </a:xfrm>
          <a:prstGeom prst="round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ДАЛЬШЕ</a:t>
            </a:r>
          </a:p>
        </p:txBody>
      </p:sp>
    </p:spTree>
    <p:extLst>
      <p:ext uri="{BB962C8B-B14F-4D97-AF65-F5344CB8AC3E}">
        <p14:creationId xmlns:p14="http://schemas.microsoft.com/office/powerpoint/2010/main" val="38568122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5" grpId="1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4EE2D-2BA9-A71B-5A4F-5E52325CD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8C0F8E94-AF0E-655D-7BCB-D139E44ED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6EA130E-A9A7-1138-FA37-2EB08021AA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74" y="2230120"/>
            <a:ext cx="4627880" cy="4627880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E0EF08F3-F29A-04B0-C22C-4752F23A1095}"/>
              </a:ext>
            </a:extLst>
          </p:cNvPr>
          <p:cNvSpPr/>
          <p:nvPr/>
        </p:nvSpPr>
        <p:spPr>
          <a:xfrm>
            <a:off x="0" y="0"/>
            <a:ext cx="3507362" cy="909644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Факел в пещере погас. Давай его зажжём.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F636ADE-9CF7-0CFC-BF62-E8C5F59195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840" y="3429000"/>
            <a:ext cx="3266440" cy="326644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7A30BA-4F17-5327-16C5-C9A65FE582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38" r="51267" b="62123"/>
          <a:stretch>
            <a:fillRect/>
          </a:stretch>
        </p:blipFill>
        <p:spPr>
          <a:xfrm>
            <a:off x="10109200" y="2456180"/>
            <a:ext cx="1402080" cy="2392680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7C91819-AE9D-63EC-1D28-A7639244F3E3}"/>
              </a:ext>
            </a:extLst>
          </p:cNvPr>
          <p:cNvSpPr/>
          <p:nvPr/>
        </p:nvSpPr>
        <p:spPr>
          <a:xfrm>
            <a:off x="4977436" y="1261640"/>
            <a:ext cx="3948124" cy="5027433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ЗАДАНИЕ</a:t>
            </a:r>
          </a:p>
        </p:txBody>
      </p:sp>
      <p:sp>
        <p:nvSpPr>
          <p:cNvPr id="7" name="Прямоугольник: скругленные углы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CE888A0-FD1D-FCB0-0AF4-14DD93C4C6A2}"/>
              </a:ext>
            </a:extLst>
          </p:cNvPr>
          <p:cNvSpPr/>
          <p:nvPr/>
        </p:nvSpPr>
        <p:spPr>
          <a:xfrm>
            <a:off x="10086636" y="6081703"/>
            <a:ext cx="1917469" cy="637309"/>
          </a:xfrm>
          <a:prstGeom prst="round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ДАЛЬШЕ</a:t>
            </a:r>
          </a:p>
        </p:txBody>
      </p:sp>
    </p:spTree>
    <p:extLst>
      <p:ext uri="{BB962C8B-B14F-4D97-AF65-F5344CB8AC3E}">
        <p14:creationId xmlns:p14="http://schemas.microsoft.com/office/powerpoint/2010/main" val="968310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6" grpId="1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74FF0185-B9B6-F498-6460-96B5C4CEA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3FE29E2-558E-3BFE-962F-9D8066BCFF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62" y="3530279"/>
            <a:ext cx="3327721" cy="3327721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3063A815-8702-0AE2-1014-30E5D6724BBF}"/>
              </a:ext>
            </a:extLst>
          </p:cNvPr>
          <p:cNvSpPr/>
          <p:nvPr/>
        </p:nvSpPr>
        <p:spPr>
          <a:xfrm>
            <a:off x="0" y="0"/>
            <a:ext cx="5780144" cy="1715193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Это волшебный замок. Мы сюда ходим с осторожностью. Похоже, на моего друга наложили чары и он застрял в снегу. Давай ему поможем.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A45B7F1-7C42-B5FC-727E-8A701773FA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42" y="3571845"/>
            <a:ext cx="3327721" cy="3327721"/>
          </a:xfrm>
          <a:prstGeom prst="rect">
            <a:avLst/>
          </a:prstGeom>
        </p:spPr>
      </p:pic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A1489CBF-6261-62CA-8E41-54C0D9F0FF9C}"/>
              </a:ext>
            </a:extLst>
          </p:cNvPr>
          <p:cNvGrpSpPr/>
          <p:nvPr/>
        </p:nvGrpSpPr>
        <p:grpSpPr>
          <a:xfrm>
            <a:off x="7881668" y="4325208"/>
            <a:ext cx="3963477" cy="2760326"/>
            <a:chOff x="7881668" y="4325208"/>
            <a:chExt cx="3963477" cy="2760326"/>
          </a:xfrm>
        </p:grpSpPr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9C951171-9C51-062D-804A-4B5A5CF4C415}"/>
                </a:ext>
              </a:extLst>
            </p:cNvPr>
            <p:cNvGrpSpPr/>
            <p:nvPr/>
          </p:nvGrpSpPr>
          <p:grpSpPr>
            <a:xfrm rot="21417749">
              <a:off x="7881668" y="4907665"/>
              <a:ext cx="2837887" cy="2130809"/>
              <a:chOff x="2636650" y="2567256"/>
              <a:chExt cx="4219293" cy="3449200"/>
            </a:xfrm>
          </p:grpSpPr>
          <p:pic>
            <p:nvPicPr>
              <p:cNvPr id="8" name="Рисунок 7">
                <a:extLst>
                  <a:ext uri="{FF2B5EF4-FFF2-40B4-BE49-F238E27FC236}">
                    <a16:creationId xmlns:a16="http://schemas.microsoft.com/office/drawing/2014/main" id="{D2F27183-91A9-E8F7-8D9C-5AE9FAD100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95801" y="3656314"/>
                <a:ext cx="2360142" cy="2360142"/>
              </a:xfrm>
              <a:prstGeom prst="rect">
                <a:avLst/>
              </a:prstGeom>
            </p:spPr>
          </p:pic>
          <p:grpSp>
            <p:nvGrpSpPr>
              <p:cNvPr id="9" name="Группа 8">
                <a:extLst>
                  <a:ext uri="{FF2B5EF4-FFF2-40B4-BE49-F238E27FC236}">
                    <a16:creationId xmlns:a16="http://schemas.microsoft.com/office/drawing/2014/main" id="{862C071C-86F6-1E58-3934-BF7A0854051B}"/>
                  </a:ext>
                </a:extLst>
              </p:cNvPr>
              <p:cNvGrpSpPr/>
              <p:nvPr/>
            </p:nvGrpSpPr>
            <p:grpSpPr>
              <a:xfrm>
                <a:off x="2636650" y="2567256"/>
                <a:ext cx="3748236" cy="3141011"/>
                <a:chOff x="3714750" y="2669239"/>
                <a:chExt cx="3748236" cy="3141011"/>
              </a:xfrm>
            </p:grpSpPr>
            <p:pic>
              <p:nvPicPr>
                <p:cNvPr id="10" name="Рисунок 9">
                  <a:extLst>
                    <a:ext uri="{FF2B5EF4-FFF2-40B4-BE49-F238E27FC236}">
                      <a16:creationId xmlns:a16="http://schemas.microsoft.com/office/drawing/2014/main" id="{EF61CF04-9D55-1129-A8C8-363AFA02AB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14750" y="3450108"/>
                  <a:ext cx="2360142" cy="2360142"/>
                </a:xfrm>
                <a:prstGeom prst="rect">
                  <a:avLst/>
                </a:prstGeom>
              </p:spPr>
            </p:pic>
            <p:pic>
              <p:nvPicPr>
                <p:cNvPr id="11" name="Рисунок 10">
                  <a:extLst>
                    <a:ext uri="{FF2B5EF4-FFF2-40B4-BE49-F238E27FC236}">
                      <a16:creationId xmlns:a16="http://schemas.microsoft.com/office/drawing/2014/main" id="{570082CA-18E9-68FF-864F-2AE8664942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102844" y="3162777"/>
                  <a:ext cx="2360142" cy="2360142"/>
                </a:xfrm>
                <a:prstGeom prst="rect">
                  <a:avLst/>
                </a:prstGeom>
              </p:spPr>
            </p:pic>
            <p:pic>
              <p:nvPicPr>
                <p:cNvPr id="12" name="Рисунок 11">
                  <a:extLst>
                    <a:ext uri="{FF2B5EF4-FFF2-40B4-BE49-F238E27FC236}">
                      <a16:creationId xmlns:a16="http://schemas.microsoft.com/office/drawing/2014/main" id="{79D031C3-E016-AEC6-C2BE-10970D091A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53489" y="2669239"/>
                  <a:ext cx="2360142" cy="2360142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50CE95B9-084C-FF9F-4F36-B5633C80BADC}"/>
                </a:ext>
              </a:extLst>
            </p:cNvPr>
            <p:cNvGrpSpPr/>
            <p:nvPr/>
          </p:nvGrpSpPr>
          <p:grpSpPr>
            <a:xfrm rot="21417749">
              <a:off x="9007258" y="4954725"/>
              <a:ext cx="2837887" cy="2130809"/>
              <a:chOff x="2636650" y="2567256"/>
              <a:chExt cx="4219293" cy="3449200"/>
            </a:xfrm>
          </p:grpSpPr>
          <p:pic>
            <p:nvPicPr>
              <p:cNvPr id="14" name="Рисунок 13">
                <a:extLst>
                  <a:ext uri="{FF2B5EF4-FFF2-40B4-BE49-F238E27FC236}">
                    <a16:creationId xmlns:a16="http://schemas.microsoft.com/office/drawing/2014/main" id="{78558E13-AC39-5B95-1384-E5F3AC4DAC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95801" y="3656314"/>
                <a:ext cx="2360142" cy="2360142"/>
              </a:xfrm>
              <a:prstGeom prst="rect">
                <a:avLst/>
              </a:prstGeom>
            </p:spPr>
          </p:pic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id="{9D5A02BA-E1DB-C751-8328-9F5F3732644A}"/>
                  </a:ext>
                </a:extLst>
              </p:cNvPr>
              <p:cNvGrpSpPr/>
              <p:nvPr/>
            </p:nvGrpSpPr>
            <p:grpSpPr>
              <a:xfrm>
                <a:off x="2636650" y="2567256"/>
                <a:ext cx="3748236" cy="3141011"/>
                <a:chOff x="3714750" y="2669239"/>
                <a:chExt cx="3748236" cy="3141011"/>
              </a:xfrm>
            </p:grpSpPr>
            <p:pic>
              <p:nvPicPr>
                <p:cNvPr id="16" name="Рисунок 15">
                  <a:extLst>
                    <a:ext uri="{FF2B5EF4-FFF2-40B4-BE49-F238E27FC236}">
                      <a16:creationId xmlns:a16="http://schemas.microsoft.com/office/drawing/2014/main" id="{EC6EBBE3-3CF1-0E64-37DF-0C31FAC65C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14750" y="3450108"/>
                  <a:ext cx="2360142" cy="2360142"/>
                </a:xfrm>
                <a:prstGeom prst="rect">
                  <a:avLst/>
                </a:prstGeom>
              </p:spPr>
            </p:pic>
            <p:pic>
              <p:nvPicPr>
                <p:cNvPr id="17" name="Рисунок 16">
                  <a:extLst>
                    <a:ext uri="{FF2B5EF4-FFF2-40B4-BE49-F238E27FC236}">
                      <a16:creationId xmlns:a16="http://schemas.microsoft.com/office/drawing/2014/main" id="{8ADE1ADA-C06F-CBDA-0D95-44631E7302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102844" y="3162777"/>
                  <a:ext cx="2360142" cy="2360142"/>
                </a:xfrm>
                <a:prstGeom prst="rect">
                  <a:avLst/>
                </a:prstGeom>
              </p:spPr>
            </p:pic>
            <p:pic>
              <p:nvPicPr>
                <p:cNvPr id="18" name="Рисунок 17">
                  <a:extLst>
                    <a:ext uri="{FF2B5EF4-FFF2-40B4-BE49-F238E27FC236}">
                      <a16:creationId xmlns:a16="http://schemas.microsoft.com/office/drawing/2014/main" id="{8E7EFB28-A312-93F6-B534-98E4E618F5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53489" y="2669239"/>
                  <a:ext cx="2360142" cy="2360142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04BFA08F-BC72-0B2B-E282-5D8D141FAD07}"/>
                </a:ext>
              </a:extLst>
            </p:cNvPr>
            <p:cNvGrpSpPr/>
            <p:nvPr/>
          </p:nvGrpSpPr>
          <p:grpSpPr>
            <a:xfrm rot="21417749">
              <a:off x="8771296" y="4325208"/>
              <a:ext cx="2837887" cy="2130809"/>
              <a:chOff x="2636650" y="2567256"/>
              <a:chExt cx="4219293" cy="3449200"/>
            </a:xfrm>
          </p:grpSpPr>
          <p:pic>
            <p:nvPicPr>
              <p:cNvPr id="20" name="Рисунок 19">
                <a:extLst>
                  <a:ext uri="{FF2B5EF4-FFF2-40B4-BE49-F238E27FC236}">
                    <a16:creationId xmlns:a16="http://schemas.microsoft.com/office/drawing/2014/main" id="{3AE0F1EB-4FC3-02BF-2391-BAA51F3488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95801" y="3656314"/>
                <a:ext cx="2360142" cy="2360142"/>
              </a:xfrm>
              <a:prstGeom prst="rect">
                <a:avLst/>
              </a:prstGeom>
            </p:spPr>
          </p:pic>
          <p:grpSp>
            <p:nvGrpSpPr>
              <p:cNvPr id="21" name="Группа 20">
                <a:extLst>
                  <a:ext uri="{FF2B5EF4-FFF2-40B4-BE49-F238E27FC236}">
                    <a16:creationId xmlns:a16="http://schemas.microsoft.com/office/drawing/2014/main" id="{B5CE7D67-7595-6B33-D994-C05053250F1D}"/>
                  </a:ext>
                </a:extLst>
              </p:cNvPr>
              <p:cNvGrpSpPr/>
              <p:nvPr/>
            </p:nvGrpSpPr>
            <p:grpSpPr>
              <a:xfrm>
                <a:off x="2636650" y="2567256"/>
                <a:ext cx="3748236" cy="3141011"/>
                <a:chOff x="3714750" y="2669239"/>
                <a:chExt cx="3748236" cy="3141011"/>
              </a:xfrm>
            </p:grpSpPr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AE2D5476-A542-182C-442D-6B0EEC2FFF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14750" y="3450108"/>
                  <a:ext cx="2360142" cy="2360142"/>
                </a:xfrm>
                <a:prstGeom prst="rect">
                  <a:avLst/>
                </a:prstGeom>
              </p:spPr>
            </p:pic>
            <p:pic>
              <p:nvPicPr>
                <p:cNvPr id="23" name="Рисунок 22">
                  <a:extLst>
                    <a:ext uri="{FF2B5EF4-FFF2-40B4-BE49-F238E27FC236}">
                      <a16:creationId xmlns:a16="http://schemas.microsoft.com/office/drawing/2014/main" id="{01B8C6AA-01D2-E847-4FC1-C3329D4F05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102844" y="3162777"/>
                  <a:ext cx="2360142" cy="2360142"/>
                </a:xfrm>
                <a:prstGeom prst="rect">
                  <a:avLst/>
                </a:prstGeom>
              </p:spPr>
            </p:pic>
            <p:pic>
              <p:nvPicPr>
                <p:cNvPr id="24" name="Рисунок 23">
                  <a:extLst>
                    <a:ext uri="{FF2B5EF4-FFF2-40B4-BE49-F238E27FC236}">
                      <a16:creationId xmlns:a16="http://schemas.microsoft.com/office/drawing/2014/main" id="{25F186D2-2EAC-9037-339C-75B675C2B27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53489" y="2669239"/>
                  <a:ext cx="2360142" cy="2360142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066E844D-F693-4671-153C-8A5519BBD4D1}"/>
              </a:ext>
            </a:extLst>
          </p:cNvPr>
          <p:cNvSpPr/>
          <p:nvPr/>
        </p:nvSpPr>
        <p:spPr>
          <a:xfrm>
            <a:off x="7600671" y="262867"/>
            <a:ext cx="3231746" cy="2597496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ЗАДАНИЕ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84815178-161C-3521-11F2-C6EC591F8C12}"/>
              </a:ext>
            </a:extLst>
          </p:cNvPr>
          <p:cNvSpPr/>
          <p:nvPr/>
        </p:nvSpPr>
        <p:spPr>
          <a:xfrm>
            <a:off x="5379396" y="4096434"/>
            <a:ext cx="3479715" cy="865391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Большое спасибо! 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Я думал меня не найдут.</a:t>
            </a:r>
          </a:p>
        </p:txBody>
      </p:sp>
      <p:sp>
        <p:nvSpPr>
          <p:cNvPr id="28" name="Прямоугольник: скругленные углы 2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7AA63C1-2441-2BE6-7F38-2245B6793494}"/>
              </a:ext>
            </a:extLst>
          </p:cNvPr>
          <p:cNvSpPr/>
          <p:nvPr/>
        </p:nvSpPr>
        <p:spPr>
          <a:xfrm>
            <a:off x="10001188" y="6189255"/>
            <a:ext cx="2058318" cy="600182"/>
          </a:xfrm>
          <a:prstGeom prst="round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ДАЛЬШЕ</a:t>
            </a:r>
          </a:p>
        </p:txBody>
      </p:sp>
    </p:spTree>
    <p:extLst>
      <p:ext uri="{BB962C8B-B14F-4D97-AF65-F5344CB8AC3E}">
        <p14:creationId xmlns:p14="http://schemas.microsoft.com/office/powerpoint/2010/main" val="41942968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5" grpId="0" animBg="1"/>
      <p:bldP spid="26" grpId="0" animBg="1"/>
      <p:bldP spid="26" grpId="1" animBg="1"/>
      <p:bldP spid="27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E1AFA-7215-8452-8711-1029DAF48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9B58DE2-28E5-CC9E-C8A0-AED7E158A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F6CCBF4A-D8C4-383B-B226-22DE5334D04A}"/>
              </a:ext>
            </a:extLst>
          </p:cNvPr>
          <p:cNvSpPr/>
          <p:nvPr/>
        </p:nvSpPr>
        <p:spPr>
          <a:xfrm>
            <a:off x="0" y="0"/>
            <a:ext cx="5523696" cy="1045709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Спасибо тебе большое! Мы спасли моего друга, и мы тебе оба благодарны!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04457A0-EFCF-3037-2051-4A7D0665FD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1859279"/>
            <a:ext cx="5110480" cy="511048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B898456-7561-E61E-50C3-CDD4A4859B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296" y="2546430"/>
            <a:ext cx="4423329" cy="442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571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135</Words>
  <Application>Microsoft Office PowerPoint</Application>
  <PresentationFormat>Широкоэкранный</PresentationFormat>
  <Paragraphs>22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Arial Narrow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Артём В</dc:creator>
  <cp:lastModifiedBy>Артём В</cp:lastModifiedBy>
  <cp:revision>3</cp:revision>
  <dcterms:created xsi:type="dcterms:W3CDTF">2025-08-27T13:02:44Z</dcterms:created>
  <dcterms:modified xsi:type="dcterms:W3CDTF">2025-08-27T18:58:34Z</dcterms:modified>
</cp:coreProperties>
</file>