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4A1B"/>
    <a:srgbClr val="71B602"/>
    <a:srgbClr val="1A6101"/>
    <a:srgbClr val="EFC435"/>
    <a:srgbClr val="DC9F3C"/>
    <a:srgbClr val="001958"/>
    <a:srgbClr val="0472DF"/>
    <a:srgbClr val="CC1612"/>
    <a:srgbClr val="F5B342"/>
    <a:srgbClr val="F4B0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52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AECE1E-44E8-EEE3-6F2F-8F504FFD5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74F1B83-C2C2-58FB-F529-ADA1C4EDB38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BBF34F-D381-0D93-AD47-934E49614D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BF27BDD-D43D-7DE1-5AAD-A58959BE0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856E69-BDA1-1E4F-C1FB-33F378730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15400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CBCE98E-44DD-0A5F-3345-8A7149CBA6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A1B39D1-325F-BCA0-728E-F6899147A2B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F97210-F46F-D510-AD23-85D5A31026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21A55BD-C4A8-0551-8560-D961E0ABA4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99159D-0233-0A7D-3EDF-546195B802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619831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15D966-FB5C-3D37-A9F4-B8F65C4BAE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FDC44B3-E95D-A4F2-B4D3-F92922B38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06BC38A7-CA55-5F9B-5366-7E196D1A4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43E81A5-481F-68ED-0F26-8DE89AAFD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8099743-FD53-4D5B-2CA0-A2F5F1D82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489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0E9EC9-2635-A122-F3FF-EC27B5939E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12C3CB-706E-FD19-4867-9611AB56A7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FD7289A-3AB4-7F0F-B529-77FBA298C8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9667457-50C1-7D6F-C33F-95BCF289C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67FA96C-5654-4F1A-D94F-3182E0A218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8D19254-4E67-A124-ABED-51C7A98FC6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68191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88B290-2325-7718-638B-E8E64D5A4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9D7DEEA-158D-D660-4A76-E0E1891BA0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FB7DA0D-5317-77ED-CDA2-7BE25271D5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00FB0AA3-F355-ADD5-AFAE-2622D9E317D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271007B-1F3F-53B2-C2B7-8875A1848C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B024A79-0DBB-C383-54C7-5787AE7A99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8818671-5CDD-C733-4DE2-0E51E39FF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ED614CF-51B4-9A19-8D01-34958FECD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10013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C9C735-820B-CB09-AE8F-CA79809C7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CDFD7BA-2674-FDB1-D9C0-830172D1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9AD200FD-F43D-17D8-844D-8497B5000B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AC704D12-F11B-C985-9605-BB21DA8E82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322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685D05AF-FC71-08DC-13B8-BF6F7A116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8FBDF87-7A15-30ED-4D91-A10B8BE1D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1FEA78D-8EDC-FD6D-D2C8-AEC6AF7D8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20429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95C61C-F828-E6D9-4A82-0C9EE73E08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E22839-8843-CD11-C152-325D8DFE39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091DD2F-0AEC-F437-F265-2058FDE6CC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433C59-C624-6984-5B81-D3B33AD8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53D965A-BBED-F970-1196-6AD0083E2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E9682B2-E4E1-44EE-5762-A4279D3016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0146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DD83BDC-1762-4C63-A21B-A02C1714E0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3475160-42D1-0551-8D4C-D1036B0CBB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B5DC6A-8084-0B8A-E612-9D96E2B04C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E429DDD-8C54-2619-731F-0ABA697807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D26D694-8D56-6120-91A0-781541732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8E4A9D0-904D-06B6-5C5D-FF9A26E7D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8799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292956-5D84-48D4-C3C8-739D256C70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67C1DD2-5144-D13A-9F2D-EFC0F63F259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C15B071-763F-8628-8AC1-DD33C72C52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52940F6-1E3C-9DB3-C21A-35D1EE259E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401A6D-E7EB-7767-3AB7-820735EC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01412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2B05AE8B-6AC9-FD86-7122-898F69007D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64B1DA1-05D5-3EAB-02F4-6730F50F33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26C9DA3-8BFE-2C5B-AB0A-4E64E61FEA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F865DE-153F-CE49-E620-CE69086F8B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31B1B0F-DD49-59DA-F38D-017AADCB3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76797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52AF1A-CC91-48A1-5312-32DC3D02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A26FD98-7E57-7C9C-9A95-2ABB00817C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3946438-6B6D-E886-5DF9-779C80D617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5E959F-14C7-40F4-A3BB-063445A77604}" type="datetimeFigureOut">
              <a:rPr lang="ru-RU" smtClean="0"/>
              <a:t>02.09.2026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6DD5D0-8E8D-E452-860F-52DDABE31A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A067355-8CD8-488D-D4D5-C50F87853C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C7B50-6838-4D6D-BDF4-BCF3B84F7EC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83043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CC61087-FC51-1FC6-2977-099B1C9C79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0"/>
            <a:ext cx="12185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C1B0E1F8-60C0-1987-C168-4BB939176157}"/>
              </a:ext>
            </a:extLst>
          </p:cNvPr>
          <p:cNvSpPr/>
          <p:nvPr/>
        </p:nvSpPr>
        <p:spPr>
          <a:xfrm>
            <a:off x="1277821" y="616020"/>
            <a:ext cx="9636357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Down">
              <a:avLst/>
            </a:prstTxWarp>
            <a:spAutoFit/>
          </a:bodyPr>
          <a:lstStyle/>
          <a:p>
            <a:pPr algn="ctr"/>
            <a:r>
              <a:rPr lang="ru-RU" sz="5400" b="1" cap="none" spc="0" dirty="0">
                <a:ln w="22225">
                  <a:solidFill>
                    <a:srgbClr val="F5B342"/>
                  </a:solidFill>
                  <a:prstDash val="solid"/>
                </a:ln>
                <a:solidFill>
                  <a:srgbClr val="DB351D"/>
                </a:solidFill>
                <a:effectLst>
                  <a:glow rad="101600">
                    <a:srgbClr val="FBD48F">
                      <a:alpha val="60000"/>
                    </a:srgbClr>
                  </a:glow>
                </a:effectLst>
                <a:latin typeface="Arial Narrow" panose="020B0606020202030204" pitchFamily="34" charset="0"/>
              </a:rPr>
              <a:t>Замок трёх королей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AEFCE31-F3E7-2E98-77E8-5A4F1C7669C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68" y="3182586"/>
            <a:ext cx="2227733" cy="334290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7A98AF6-5A7C-B778-0AC4-A719B9F2F1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229" y="3067651"/>
            <a:ext cx="2615540" cy="3362837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5362E2A-7368-35C8-9D97-629911C918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829" y="3131904"/>
            <a:ext cx="2565566" cy="329858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11" name="Прямоугольник: скругленные углы 10">
            <a:hlinkClick r:id="rId6" action="ppaction://hlinksldjump"/>
            <a:extLst>
              <a:ext uri="{FF2B5EF4-FFF2-40B4-BE49-F238E27FC236}">
                <a16:creationId xmlns:a16="http://schemas.microsoft.com/office/drawing/2014/main" id="{6730E1D5-5477-670D-8A82-3E5684D8E0BF}"/>
              </a:ext>
            </a:extLst>
          </p:cNvPr>
          <p:cNvSpPr/>
          <p:nvPr/>
        </p:nvSpPr>
        <p:spPr>
          <a:xfrm>
            <a:off x="10658104" y="6430488"/>
            <a:ext cx="1527544" cy="427512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A05106"/>
                </a:solidFill>
                <a:latin typeface="Arial Black" panose="020B0A04020102020204" pitchFamily="34" charset="0"/>
              </a:rPr>
              <a:t>НАЧАТЬ</a:t>
            </a:r>
          </a:p>
        </p:txBody>
      </p:sp>
    </p:spTree>
    <p:extLst>
      <p:ext uri="{BB962C8B-B14F-4D97-AF65-F5344CB8AC3E}">
        <p14:creationId xmlns:p14="http://schemas.microsoft.com/office/powerpoint/2010/main" val="2010373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E3134A-32CE-5308-1215-7F2A8C43B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3BB39CB8-E8E1-A235-4A8C-524DFA6690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56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1E60887-295C-CE63-B7DA-8234BD5897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68" y="3182586"/>
            <a:ext cx="2227733" cy="334290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0298C22-FE5F-E1A7-68C9-E995FA7537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229" y="3067651"/>
            <a:ext cx="2615540" cy="3362837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BD950C3-AD62-C476-8C5B-44005252CB6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829" y="3131904"/>
            <a:ext cx="2565566" cy="329858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1426E39B-6DC7-407A-65F6-9B2F3F3EE9B7}"/>
              </a:ext>
            </a:extLst>
          </p:cNvPr>
          <p:cNvSpPr/>
          <p:nvPr/>
        </p:nvSpPr>
        <p:spPr>
          <a:xfrm>
            <a:off x="2022929" y="2244172"/>
            <a:ext cx="30842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rgbClr val="F4B006"/>
                  </a:solidFill>
                  <a:prstDash val="solid"/>
                </a:ln>
                <a:solidFill>
                  <a:srgbClr val="CC1612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Король </a:t>
            </a:r>
          </a:p>
          <a:p>
            <a:pPr algn="ctr"/>
            <a:r>
              <a:rPr lang="ru-RU" sz="2800" b="1" cap="none" spc="0" dirty="0">
                <a:ln w="19050">
                  <a:solidFill>
                    <a:srgbClr val="F4B006"/>
                  </a:solidFill>
                  <a:prstDash val="solid"/>
                </a:ln>
                <a:solidFill>
                  <a:srgbClr val="CC1612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Предметов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23FCD26D-DD4A-2588-23BA-D448D27F3E0D}"/>
              </a:ext>
            </a:extLst>
          </p:cNvPr>
          <p:cNvSpPr/>
          <p:nvPr/>
        </p:nvSpPr>
        <p:spPr>
          <a:xfrm>
            <a:off x="118753" y="89064"/>
            <a:ext cx="486888" cy="4631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5B342"/>
                </a:solidFill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D7E422CF-4C3C-A868-5FBB-FFCD6977147F}"/>
              </a:ext>
            </a:extLst>
          </p:cNvPr>
          <p:cNvSpPr/>
          <p:nvPr/>
        </p:nvSpPr>
        <p:spPr>
          <a:xfrm>
            <a:off x="718044" y="100940"/>
            <a:ext cx="3927268" cy="380011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5B342"/>
                </a:solidFill>
                <a:latin typeface="Arial Black" panose="020B0A04020102020204" pitchFamily="34" charset="0"/>
              </a:rPr>
              <a:t>Нажать на каждого короля</a:t>
            </a:r>
          </a:p>
        </p:txBody>
      </p:sp>
      <p:sp>
        <p:nvSpPr>
          <p:cNvPr id="7" name="Облачко с текстом: овальное 6">
            <a:extLst>
              <a:ext uri="{FF2B5EF4-FFF2-40B4-BE49-F238E27FC236}">
                <a16:creationId xmlns:a16="http://schemas.microsoft.com/office/drawing/2014/main" id="{E1796007-98DB-517D-619B-BE98C03C5E66}"/>
              </a:ext>
            </a:extLst>
          </p:cNvPr>
          <p:cNvSpPr/>
          <p:nvPr/>
        </p:nvSpPr>
        <p:spPr>
          <a:xfrm>
            <a:off x="249652" y="878773"/>
            <a:ext cx="3378259" cy="1265783"/>
          </a:xfrm>
          <a:prstGeom prst="wedgeEllipseCallout">
            <a:avLst>
              <a:gd name="adj1" fmla="val 40893"/>
              <a:gd name="adj2" fmla="val 63559"/>
            </a:avLst>
          </a:prstGeom>
          <a:solidFill>
            <a:schemeClr val="bg1"/>
          </a:solidFill>
          <a:ln w="19050">
            <a:solidFill>
              <a:srgbClr val="CC161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CC1612"/>
                </a:solidFill>
                <a:latin typeface="Arial Black" panose="020B0A04020102020204" pitchFamily="34" charset="0"/>
              </a:rPr>
              <a:t>Я собираю всё, что можно увидеть и назвать. </a:t>
            </a:r>
          </a:p>
          <a:p>
            <a:pPr algn="ctr"/>
            <a:r>
              <a:rPr lang="ru-RU" sz="1600" i="1" dirty="0">
                <a:solidFill>
                  <a:srgbClr val="CC1612"/>
                </a:solidFill>
                <a:latin typeface="Arial Black" panose="020B0A04020102020204" pitchFamily="34" charset="0"/>
              </a:rPr>
              <a:t>(кто? что?)</a:t>
            </a:r>
          </a:p>
        </p:txBody>
      </p:sp>
      <p:sp>
        <p:nvSpPr>
          <p:cNvPr id="9" name="Облачко с текстом: овальное 8">
            <a:extLst>
              <a:ext uri="{FF2B5EF4-FFF2-40B4-BE49-F238E27FC236}">
                <a16:creationId xmlns:a16="http://schemas.microsoft.com/office/drawing/2014/main" id="{AA5CD890-2D24-7648-0470-C7B179B38F4D}"/>
              </a:ext>
            </a:extLst>
          </p:cNvPr>
          <p:cNvSpPr/>
          <p:nvPr/>
        </p:nvSpPr>
        <p:spPr>
          <a:xfrm>
            <a:off x="4645312" y="218963"/>
            <a:ext cx="3378259" cy="1662944"/>
          </a:xfrm>
          <a:prstGeom prst="wedgeEllipseCallout">
            <a:avLst>
              <a:gd name="adj1" fmla="val -9460"/>
              <a:gd name="adj2" fmla="val 71202"/>
            </a:avLst>
          </a:prstGeom>
          <a:solidFill>
            <a:schemeClr val="bg1"/>
          </a:solidFill>
          <a:ln w="19050">
            <a:solidFill>
              <a:srgbClr val="0472D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0472DF"/>
                </a:solidFill>
                <a:latin typeface="Arial Black" panose="020B0A04020102020204" pitchFamily="34" charset="0"/>
              </a:rPr>
              <a:t>Мне нужны слова, которые описывают. </a:t>
            </a:r>
            <a:r>
              <a:rPr lang="ru-RU" sz="1600" i="1" dirty="0">
                <a:solidFill>
                  <a:srgbClr val="0472DF"/>
                </a:solidFill>
                <a:latin typeface="Arial Black" panose="020B0A04020102020204" pitchFamily="34" charset="0"/>
              </a:rPr>
              <a:t>(какой? какая? какое? какие?)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2E0D9C4-5F55-3EA9-0C8F-99D765BE8EF5}"/>
              </a:ext>
            </a:extLst>
          </p:cNvPr>
          <p:cNvSpPr/>
          <p:nvPr/>
        </p:nvSpPr>
        <p:spPr>
          <a:xfrm>
            <a:off x="4572223" y="2196352"/>
            <a:ext cx="30842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rgbClr val="001958"/>
                  </a:solidFill>
                  <a:prstDash val="solid"/>
                </a:ln>
                <a:solidFill>
                  <a:srgbClr val="0472D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Король Признаков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324ABFAB-6C3C-1E12-1F0E-53B03F864457}"/>
              </a:ext>
            </a:extLst>
          </p:cNvPr>
          <p:cNvSpPr/>
          <p:nvPr/>
        </p:nvSpPr>
        <p:spPr>
          <a:xfrm>
            <a:off x="7121517" y="2164225"/>
            <a:ext cx="30842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rgbClr val="1A6101"/>
                  </a:solidFill>
                  <a:prstDash val="solid"/>
                </a:ln>
                <a:solidFill>
                  <a:srgbClr val="71B602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Король Действий</a:t>
            </a:r>
          </a:p>
        </p:txBody>
      </p:sp>
      <p:sp>
        <p:nvSpPr>
          <p:cNvPr id="14" name="Облачко с текстом: овальное 13">
            <a:extLst>
              <a:ext uri="{FF2B5EF4-FFF2-40B4-BE49-F238E27FC236}">
                <a16:creationId xmlns:a16="http://schemas.microsoft.com/office/drawing/2014/main" id="{665F2585-EC86-3B63-D682-FEEC38558FA0}"/>
              </a:ext>
            </a:extLst>
          </p:cNvPr>
          <p:cNvSpPr/>
          <p:nvPr/>
        </p:nvSpPr>
        <p:spPr>
          <a:xfrm>
            <a:off x="8219526" y="218963"/>
            <a:ext cx="3770169" cy="1662944"/>
          </a:xfrm>
          <a:prstGeom prst="wedgeEllipseCallout">
            <a:avLst>
              <a:gd name="adj1" fmla="val -31154"/>
              <a:gd name="adj2" fmla="val 69989"/>
            </a:avLst>
          </a:prstGeom>
          <a:solidFill>
            <a:schemeClr val="bg1"/>
          </a:solidFill>
          <a:ln w="19050">
            <a:solidFill>
              <a:srgbClr val="71B60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rgbClr val="71B602"/>
                </a:solidFill>
                <a:latin typeface="Arial Black" panose="020B0A04020102020204" pitchFamily="34" charset="0"/>
              </a:rPr>
              <a:t>Мне нужны слова, которые показывают движение. </a:t>
            </a:r>
          </a:p>
          <a:p>
            <a:pPr algn="ctr"/>
            <a:r>
              <a:rPr lang="ru-RU" sz="1600" i="1" dirty="0">
                <a:solidFill>
                  <a:srgbClr val="71B602"/>
                </a:solidFill>
                <a:latin typeface="Arial Black" panose="020B0A04020102020204" pitchFamily="34" charset="0"/>
              </a:rPr>
              <a:t>(что делать? что сделать? и т.д.)</a:t>
            </a:r>
          </a:p>
        </p:txBody>
      </p:sp>
      <p:sp>
        <p:nvSpPr>
          <p:cNvPr id="15" name="Прямоугольник: скругленные углы 14">
            <a:hlinkClick r:id="rId6" action="ppaction://hlinksldjump"/>
            <a:extLst>
              <a:ext uri="{FF2B5EF4-FFF2-40B4-BE49-F238E27FC236}">
                <a16:creationId xmlns:a16="http://schemas.microsoft.com/office/drawing/2014/main" id="{35F38B80-A42B-5D29-2A74-25C1F93D98C1}"/>
              </a:ext>
            </a:extLst>
          </p:cNvPr>
          <p:cNvSpPr/>
          <p:nvPr/>
        </p:nvSpPr>
        <p:spPr>
          <a:xfrm>
            <a:off x="10658104" y="6430488"/>
            <a:ext cx="1527544" cy="427512"/>
          </a:xfrm>
          <a:prstGeom prst="round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rgbClr val="A05106"/>
                </a:solidFill>
                <a:latin typeface="Arial Black" panose="020B0A04020102020204" pitchFamily="34" charset="0"/>
              </a:rPr>
              <a:t>НАЧАТЬ</a:t>
            </a:r>
          </a:p>
        </p:txBody>
      </p:sp>
    </p:spTree>
    <p:extLst>
      <p:ext uri="{BB962C8B-B14F-4D97-AF65-F5344CB8AC3E}">
        <p14:creationId xmlns:p14="http://schemas.microsoft.com/office/powerpoint/2010/main" val="1179769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7" grpId="0" animBg="1"/>
      <p:bldP spid="9" grpId="0" animBg="1"/>
      <p:bldP spid="1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155549-527C-0B6F-E561-4FA116FC89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C9DD2326-2ED2-194A-55C5-AFF6DDDDA4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042CEF2-1380-5E10-B7EB-3F3A436FD8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1168" y="3182586"/>
            <a:ext cx="2227733" cy="3342905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2E0EF6FC-0F58-3273-704D-B709AB2C36C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229" y="3067651"/>
            <a:ext cx="2615540" cy="3362837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2FCB308-7198-98E2-FD3C-D5A1A16AA8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829" y="3131904"/>
            <a:ext cx="2565566" cy="3298584"/>
          </a:xfrm>
          <a:prstGeom prst="rect">
            <a:avLst/>
          </a:prstGeom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0B232DB1-7A52-71A1-B46A-0167C135C8FB}"/>
              </a:ext>
            </a:extLst>
          </p:cNvPr>
          <p:cNvSpPr/>
          <p:nvPr/>
        </p:nvSpPr>
        <p:spPr>
          <a:xfrm>
            <a:off x="2022929" y="2244172"/>
            <a:ext cx="30842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rgbClr val="F4B006"/>
                  </a:solidFill>
                  <a:prstDash val="solid"/>
                </a:ln>
                <a:solidFill>
                  <a:srgbClr val="CC1612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Король </a:t>
            </a:r>
          </a:p>
          <a:p>
            <a:pPr algn="ctr"/>
            <a:r>
              <a:rPr lang="ru-RU" sz="2800" b="1" cap="none" spc="0" dirty="0">
                <a:ln w="19050">
                  <a:solidFill>
                    <a:srgbClr val="F4B006"/>
                  </a:solidFill>
                  <a:prstDash val="solid"/>
                </a:ln>
                <a:solidFill>
                  <a:srgbClr val="CC1612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Предметов</a:t>
            </a:r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1868DF59-3293-F136-E857-029F7E83636C}"/>
              </a:ext>
            </a:extLst>
          </p:cNvPr>
          <p:cNvSpPr/>
          <p:nvPr/>
        </p:nvSpPr>
        <p:spPr>
          <a:xfrm>
            <a:off x="118753" y="89064"/>
            <a:ext cx="486888" cy="463137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F5B342"/>
                </a:solidFill>
                <a:latin typeface="Arial Black" panose="020B0A04020102020204" pitchFamily="34" charset="0"/>
              </a:rPr>
              <a:t>?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1440F797-56AF-75C3-7EE2-332ABD73DF23}"/>
              </a:ext>
            </a:extLst>
          </p:cNvPr>
          <p:cNvSpPr/>
          <p:nvPr/>
        </p:nvSpPr>
        <p:spPr>
          <a:xfrm>
            <a:off x="718044" y="100940"/>
            <a:ext cx="5507944" cy="380011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rgbClr val="F5B342"/>
                </a:solidFill>
                <a:latin typeface="Arial Black" panose="020B0A04020102020204" pitchFamily="34" charset="0"/>
              </a:rPr>
              <a:t>Распределить слова между королями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3CF92884-8FB5-8946-27AB-7091D7365525}"/>
              </a:ext>
            </a:extLst>
          </p:cNvPr>
          <p:cNvSpPr/>
          <p:nvPr/>
        </p:nvSpPr>
        <p:spPr>
          <a:xfrm>
            <a:off x="4572223" y="2196352"/>
            <a:ext cx="30842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rgbClr val="001958"/>
                  </a:solidFill>
                  <a:prstDash val="solid"/>
                </a:ln>
                <a:solidFill>
                  <a:srgbClr val="0472DF"/>
                </a:solidFill>
                <a:effectLst>
                  <a:glow rad="101600">
                    <a:schemeClr val="accent1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Король Признаков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496F4CB5-5309-09EA-3677-C67F6D9395D2}"/>
              </a:ext>
            </a:extLst>
          </p:cNvPr>
          <p:cNvSpPr/>
          <p:nvPr/>
        </p:nvSpPr>
        <p:spPr>
          <a:xfrm>
            <a:off x="7121517" y="2164225"/>
            <a:ext cx="3084210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800" b="1" cap="none" spc="0" dirty="0">
                <a:ln w="19050">
                  <a:solidFill>
                    <a:srgbClr val="1A6101"/>
                  </a:solidFill>
                  <a:prstDash val="solid"/>
                </a:ln>
                <a:solidFill>
                  <a:srgbClr val="71B602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  <a:latin typeface="Arial Black" panose="020B0A04020102020204" pitchFamily="34" charset="0"/>
              </a:rPr>
              <a:t>Король Действий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C2D2C337-5C31-0374-73B9-14863B6F875C}"/>
              </a:ext>
            </a:extLst>
          </p:cNvPr>
          <p:cNvSpPr/>
          <p:nvPr/>
        </p:nvSpPr>
        <p:spPr>
          <a:xfrm>
            <a:off x="5087995" y="1013755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Окно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7F3285D1-1972-1B81-5ADB-7AA91C2488BA}"/>
              </a:ext>
            </a:extLst>
          </p:cNvPr>
          <p:cNvSpPr/>
          <p:nvPr/>
        </p:nvSpPr>
        <p:spPr>
          <a:xfrm>
            <a:off x="7656433" y="1013755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Синий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15782652-07B5-FD10-B4FB-FEB2EC47C9DD}"/>
              </a:ext>
            </a:extLst>
          </p:cNvPr>
          <p:cNvSpPr/>
          <p:nvPr/>
        </p:nvSpPr>
        <p:spPr>
          <a:xfrm>
            <a:off x="2519557" y="1013755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Сидит</a:t>
            </a:r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388A45A3-E806-AB00-6AA8-CDAF373B8430}"/>
              </a:ext>
            </a:extLst>
          </p:cNvPr>
          <p:cNvSpPr/>
          <p:nvPr/>
        </p:nvSpPr>
        <p:spPr>
          <a:xfrm>
            <a:off x="5087995" y="1010612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Круглая</a:t>
            </a:r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06AFC7DA-AE2A-6A0E-5065-963EACC699BE}"/>
              </a:ext>
            </a:extLst>
          </p:cNvPr>
          <p:cNvSpPr/>
          <p:nvPr/>
        </p:nvSpPr>
        <p:spPr>
          <a:xfrm>
            <a:off x="2525907" y="1010612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Вкусное</a:t>
            </a:r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524A04E7-99F3-6B63-D076-EC1138538F44}"/>
              </a:ext>
            </a:extLst>
          </p:cNvPr>
          <p:cNvSpPr/>
          <p:nvPr/>
        </p:nvSpPr>
        <p:spPr>
          <a:xfrm>
            <a:off x="7650083" y="1020541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Воробей</a:t>
            </a:r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AED74485-B3DC-B9D5-1D9E-B5E9C80850A2}"/>
              </a:ext>
            </a:extLst>
          </p:cNvPr>
          <p:cNvSpPr/>
          <p:nvPr/>
        </p:nvSpPr>
        <p:spPr>
          <a:xfrm>
            <a:off x="5094345" y="1007469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Читает</a:t>
            </a:r>
          </a:p>
        </p:txBody>
      </p:sp>
      <p:sp>
        <p:nvSpPr>
          <p:cNvPr id="20" name="Прямоугольник: скругленные углы 19">
            <a:extLst>
              <a:ext uri="{FF2B5EF4-FFF2-40B4-BE49-F238E27FC236}">
                <a16:creationId xmlns:a16="http://schemas.microsoft.com/office/drawing/2014/main" id="{FDCBE23B-586C-E2FB-3C98-9C045C4FEB63}"/>
              </a:ext>
            </a:extLst>
          </p:cNvPr>
          <p:cNvSpPr/>
          <p:nvPr/>
        </p:nvSpPr>
        <p:spPr>
          <a:xfrm>
            <a:off x="7650083" y="1017148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Думают</a:t>
            </a:r>
          </a:p>
        </p:txBody>
      </p:sp>
      <p:sp>
        <p:nvSpPr>
          <p:cNvPr id="21" name="Прямоугольник: скругленные углы 20">
            <a:extLst>
              <a:ext uri="{FF2B5EF4-FFF2-40B4-BE49-F238E27FC236}">
                <a16:creationId xmlns:a16="http://schemas.microsoft.com/office/drawing/2014/main" id="{4ADA507B-BF8A-834C-BA23-67C72B336B9C}"/>
              </a:ext>
            </a:extLst>
          </p:cNvPr>
          <p:cNvSpPr/>
          <p:nvPr/>
        </p:nvSpPr>
        <p:spPr>
          <a:xfrm>
            <a:off x="2532257" y="1007469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Река</a:t>
            </a:r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9FF4D583-2561-BC61-2D4A-84CBF6B6C6CC}"/>
              </a:ext>
            </a:extLst>
          </p:cNvPr>
          <p:cNvSpPr/>
          <p:nvPr/>
        </p:nvSpPr>
        <p:spPr>
          <a:xfrm>
            <a:off x="2519557" y="1017148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Умная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9F78DFF1-30EC-5232-742C-B4DE713BACB7}"/>
              </a:ext>
            </a:extLst>
          </p:cNvPr>
          <p:cNvSpPr/>
          <p:nvPr/>
        </p:nvSpPr>
        <p:spPr>
          <a:xfrm>
            <a:off x="5098676" y="1004326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Кино</a:t>
            </a:r>
          </a:p>
        </p:txBody>
      </p:sp>
      <p:sp>
        <p:nvSpPr>
          <p:cNvPr id="24" name="Прямоугольник: скругленные углы 23">
            <a:extLst>
              <a:ext uri="{FF2B5EF4-FFF2-40B4-BE49-F238E27FC236}">
                <a16:creationId xmlns:a16="http://schemas.microsoft.com/office/drawing/2014/main" id="{F75E1205-BCF5-04EF-C0AE-56A6139CCAD2}"/>
              </a:ext>
            </a:extLst>
          </p:cNvPr>
          <p:cNvSpPr/>
          <p:nvPr/>
        </p:nvSpPr>
        <p:spPr>
          <a:xfrm>
            <a:off x="7643733" y="1020541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Готовить</a:t>
            </a:r>
          </a:p>
        </p:txBody>
      </p:sp>
      <p:sp>
        <p:nvSpPr>
          <p:cNvPr id="25" name="Прямоугольник: скругленные углы 24">
            <a:extLst>
              <a:ext uri="{FF2B5EF4-FFF2-40B4-BE49-F238E27FC236}">
                <a16:creationId xmlns:a16="http://schemas.microsoft.com/office/drawing/2014/main" id="{F24A60E3-FA25-FAE4-E74B-20DE80A70B77}"/>
              </a:ext>
            </a:extLst>
          </p:cNvPr>
          <p:cNvSpPr/>
          <p:nvPr/>
        </p:nvSpPr>
        <p:spPr>
          <a:xfrm>
            <a:off x="7650083" y="1027327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Человек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A0752AB1-8D72-E2E7-52F5-D33845BF3537}"/>
              </a:ext>
            </a:extLst>
          </p:cNvPr>
          <p:cNvSpPr/>
          <p:nvPr/>
        </p:nvSpPr>
        <p:spPr>
          <a:xfrm>
            <a:off x="5090014" y="1007469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Играет</a:t>
            </a:r>
          </a:p>
        </p:txBody>
      </p:sp>
      <p:sp>
        <p:nvSpPr>
          <p:cNvPr id="27" name="Прямоугольник: скругленные углы 26">
            <a:extLst>
              <a:ext uri="{FF2B5EF4-FFF2-40B4-BE49-F238E27FC236}">
                <a16:creationId xmlns:a16="http://schemas.microsoft.com/office/drawing/2014/main" id="{5B4EF9B3-8022-83C6-A92C-B1431AABF5CC}"/>
              </a:ext>
            </a:extLst>
          </p:cNvPr>
          <p:cNvSpPr/>
          <p:nvPr/>
        </p:nvSpPr>
        <p:spPr>
          <a:xfrm>
            <a:off x="2519406" y="1007469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Смелый</a:t>
            </a:r>
          </a:p>
        </p:txBody>
      </p:sp>
      <p:sp>
        <p:nvSpPr>
          <p:cNvPr id="28" name="Прямоугольник: скругленные углы 27">
            <a:extLst>
              <a:ext uri="{FF2B5EF4-FFF2-40B4-BE49-F238E27FC236}">
                <a16:creationId xmlns:a16="http://schemas.microsoft.com/office/drawing/2014/main" id="{D7439695-3297-AA21-EC69-254C82E414CB}"/>
              </a:ext>
            </a:extLst>
          </p:cNvPr>
          <p:cNvSpPr/>
          <p:nvPr/>
        </p:nvSpPr>
        <p:spPr>
          <a:xfrm>
            <a:off x="2519255" y="1010862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Радуга</a:t>
            </a:r>
          </a:p>
        </p:txBody>
      </p:sp>
      <p:sp>
        <p:nvSpPr>
          <p:cNvPr id="29" name="Прямоугольник: скругленные углы 28">
            <a:extLst>
              <a:ext uri="{FF2B5EF4-FFF2-40B4-BE49-F238E27FC236}">
                <a16:creationId xmlns:a16="http://schemas.microsoft.com/office/drawing/2014/main" id="{9D6E1560-4312-0A01-39DA-BB34ED711E9A}"/>
              </a:ext>
            </a:extLst>
          </p:cNvPr>
          <p:cNvSpPr/>
          <p:nvPr/>
        </p:nvSpPr>
        <p:spPr>
          <a:xfrm>
            <a:off x="5083664" y="1004326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Милая</a:t>
            </a:r>
          </a:p>
        </p:txBody>
      </p:sp>
      <p:sp>
        <p:nvSpPr>
          <p:cNvPr id="30" name="Прямоугольник: скругленные углы 29">
            <a:extLst>
              <a:ext uri="{FF2B5EF4-FFF2-40B4-BE49-F238E27FC236}">
                <a16:creationId xmlns:a16="http://schemas.microsoft.com/office/drawing/2014/main" id="{6ABB97D0-2B17-6CD1-953E-30F7F05BA531}"/>
              </a:ext>
            </a:extLst>
          </p:cNvPr>
          <p:cNvSpPr/>
          <p:nvPr/>
        </p:nvSpPr>
        <p:spPr>
          <a:xfrm>
            <a:off x="7647771" y="1025891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Мечтает</a:t>
            </a:r>
          </a:p>
        </p:txBody>
      </p:sp>
      <p:sp>
        <p:nvSpPr>
          <p:cNvPr id="31" name="Прямоугольник: скругленные углы 30">
            <a:extLst>
              <a:ext uri="{FF2B5EF4-FFF2-40B4-BE49-F238E27FC236}">
                <a16:creationId xmlns:a16="http://schemas.microsoft.com/office/drawing/2014/main" id="{DE27ADF4-5ED1-B4BD-388F-1F33086C45E2}"/>
              </a:ext>
            </a:extLst>
          </p:cNvPr>
          <p:cNvSpPr/>
          <p:nvPr/>
        </p:nvSpPr>
        <p:spPr>
          <a:xfrm>
            <a:off x="7637333" y="1017866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Кислое</a:t>
            </a:r>
          </a:p>
        </p:txBody>
      </p:sp>
      <p:sp>
        <p:nvSpPr>
          <p:cNvPr id="1024" name="Прямоугольник: скругленные углы 1023">
            <a:extLst>
              <a:ext uri="{FF2B5EF4-FFF2-40B4-BE49-F238E27FC236}">
                <a16:creationId xmlns:a16="http://schemas.microsoft.com/office/drawing/2014/main" id="{94122922-8A64-4973-9CBF-96A0997C7E46}"/>
              </a:ext>
            </a:extLst>
          </p:cNvPr>
          <p:cNvSpPr/>
          <p:nvPr/>
        </p:nvSpPr>
        <p:spPr>
          <a:xfrm>
            <a:off x="2529945" y="1000933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Зелёная</a:t>
            </a:r>
          </a:p>
        </p:txBody>
      </p:sp>
      <p:sp>
        <p:nvSpPr>
          <p:cNvPr id="1025" name="Прямоугольник: скругленные углы 1024">
            <a:extLst>
              <a:ext uri="{FF2B5EF4-FFF2-40B4-BE49-F238E27FC236}">
                <a16:creationId xmlns:a16="http://schemas.microsoft.com/office/drawing/2014/main" id="{476FC1D2-F07F-FE52-78C0-16B9EE4A43C8}"/>
              </a:ext>
            </a:extLst>
          </p:cNvPr>
          <p:cNvSpPr/>
          <p:nvPr/>
        </p:nvSpPr>
        <p:spPr>
          <a:xfrm>
            <a:off x="5083614" y="994897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Девочка</a:t>
            </a:r>
          </a:p>
        </p:txBody>
      </p:sp>
      <p:sp>
        <p:nvSpPr>
          <p:cNvPr id="1027" name="Прямоугольник: скругленные углы 1026">
            <a:extLst>
              <a:ext uri="{FF2B5EF4-FFF2-40B4-BE49-F238E27FC236}">
                <a16:creationId xmlns:a16="http://schemas.microsoft.com/office/drawing/2014/main" id="{75834ABA-DA24-18BF-87CC-757959EED0E3}"/>
              </a:ext>
            </a:extLst>
          </p:cNvPr>
          <p:cNvSpPr/>
          <p:nvPr/>
        </p:nvSpPr>
        <p:spPr>
          <a:xfrm>
            <a:off x="2523545" y="1010362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Пишет</a:t>
            </a:r>
          </a:p>
        </p:txBody>
      </p:sp>
      <p:sp>
        <p:nvSpPr>
          <p:cNvPr id="1028" name="Прямоугольник: скругленные углы 1027">
            <a:extLst>
              <a:ext uri="{FF2B5EF4-FFF2-40B4-BE49-F238E27FC236}">
                <a16:creationId xmlns:a16="http://schemas.microsoft.com/office/drawing/2014/main" id="{FFC10229-03D6-90F9-13CE-39D9EC5DCF47}"/>
              </a:ext>
            </a:extLst>
          </p:cNvPr>
          <p:cNvSpPr/>
          <p:nvPr/>
        </p:nvSpPr>
        <p:spPr>
          <a:xfrm>
            <a:off x="5076279" y="1004326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Книга</a:t>
            </a:r>
          </a:p>
        </p:txBody>
      </p:sp>
      <p:sp>
        <p:nvSpPr>
          <p:cNvPr id="1029" name="Прямоугольник: скругленные углы 1028">
            <a:extLst>
              <a:ext uri="{FF2B5EF4-FFF2-40B4-BE49-F238E27FC236}">
                <a16:creationId xmlns:a16="http://schemas.microsoft.com/office/drawing/2014/main" id="{52A367C6-094B-2D6C-4745-53D2EC7C62F4}"/>
              </a:ext>
            </a:extLst>
          </p:cNvPr>
          <p:cNvSpPr/>
          <p:nvPr/>
        </p:nvSpPr>
        <p:spPr>
          <a:xfrm>
            <a:off x="7628671" y="1015191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Бегают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017B423B-F998-D11B-F188-2FC4A43C3935}"/>
              </a:ext>
            </a:extLst>
          </p:cNvPr>
          <p:cNvSpPr/>
          <p:nvPr/>
        </p:nvSpPr>
        <p:spPr>
          <a:xfrm>
            <a:off x="2531964" y="1002380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Поёт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99DBA309-F558-77C1-C1A6-DE06E6A0830F}"/>
              </a:ext>
            </a:extLst>
          </p:cNvPr>
          <p:cNvSpPr/>
          <p:nvPr/>
        </p:nvSpPr>
        <p:spPr>
          <a:xfrm>
            <a:off x="5067567" y="1002380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Стена</a:t>
            </a:r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60A1879E-B58F-424F-90A0-594CA7F76E3A}"/>
              </a:ext>
            </a:extLst>
          </p:cNvPr>
          <p:cNvSpPr/>
          <p:nvPr/>
        </p:nvSpPr>
        <p:spPr>
          <a:xfrm>
            <a:off x="7626505" y="1021074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Новые</a:t>
            </a:r>
          </a:p>
        </p:txBody>
      </p:sp>
      <p:sp>
        <p:nvSpPr>
          <p:cNvPr id="1030" name="Прямоугольник: скругленные углы 1029">
            <a:extLst>
              <a:ext uri="{FF2B5EF4-FFF2-40B4-BE49-F238E27FC236}">
                <a16:creationId xmlns:a16="http://schemas.microsoft.com/office/drawing/2014/main" id="{A1E4FBC8-081A-2B95-807E-ADF58F8AB952}"/>
              </a:ext>
            </a:extLst>
          </p:cNvPr>
          <p:cNvSpPr/>
          <p:nvPr/>
        </p:nvSpPr>
        <p:spPr>
          <a:xfrm>
            <a:off x="7630195" y="1010362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Поле</a:t>
            </a:r>
          </a:p>
        </p:txBody>
      </p:sp>
      <p:sp>
        <p:nvSpPr>
          <p:cNvPr id="1031" name="Прямоугольник: скругленные углы 1030">
            <a:extLst>
              <a:ext uri="{FF2B5EF4-FFF2-40B4-BE49-F238E27FC236}">
                <a16:creationId xmlns:a16="http://schemas.microsoft.com/office/drawing/2014/main" id="{430A4C4F-4761-676E-3708-430AB834A3E2}"/>
              </a:ext>
            </a:extLst>
          </p:cNvPr>
          <p:cNvSpPr/>
          <p:nvPr/>
        </p:nvSpPr>
        <p:spPr>
          <a:xfrm>
            <a:off x="5073256" y="1000434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Молчит</a:t>
            </a:r>
          </a:p>
        </p:txBody>
      </p:sp>
      <p:sp>
        <p:nvSpPr>
          <p:cNvPr id="1032" name="Прямоугольник: скругленные углы 1031">
            <a:extLst>
              <a:ext uri="{FF2B5EF4-FFF2-40B4-BE49-F238E27FC236}">
                <a16:creationId xmlns:a16="http://schemas.microsoft.com/office/drawing/2014/main" id="{C346E829-1F2C-044D-9B79-1BC07FC6802A}"/>
              </a:ext>
            </a:extLst>
          </p:cNvPr>
          <p:cNvSpPr/>
          <p:nvPr/>
        </p:nvSpPr>
        <p:spPr>
          <a:xfrm>
            <a:off x="2531469" y="1001880"/>
            <a:ext cx="2009660" cy="484094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884A1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84A1B"/>
                </a:solidFill>
                <a:latin typeface="Arial Black" panose="020B0A04020102020204" pitchFamily="34" charset="0"/>
              </a:rPr>
              <a:t>Чистое</a:t>
            </a:r>
          </a:p>
        </p:txBody>
      </p:sp>
    </p:spTree>
    <p:extLst>
      <p:ext uri="{BB962C8B-B14F-4D97-AF65-F5344CB8AC3E}">
        <p14:creationId xmlns:p14="http://schemas.microsoft.com/office/powerpoint/2010/main" val="218585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1.85185E-6 L -0.20195 0.54329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4" y="271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1.85185E-6 L -0.20638 0.51296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326" y="2564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31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2" fill="hold">
                      <p:stCondLst>
                        <p:cond delay="0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85185E-6 L 0.41732 0.50116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59" y="25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1.11111E-6 L 0.00026 0.53009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26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49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0" fill="hold">
                      <p:stCondLst>
                        <p:cond delay="0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11111E-6 L 0.21042 0.54583 " pathEditMode="relative" rAng="0" ptsTypes="AA">
                                      <p:cBhvr>
                                        <p:cTn id="5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2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000"/>
                            </p:stCondLst>
                            <p:childTnLst>
                              <p:par>
                                <p:cTn id="5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22222E-6 L -0.4099 0.54629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95" y="273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67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8" fill="hold">
                      <p:stCondLst>
                        <p:cond delay="0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7 4.07407E-6 L 0.20612 0.51203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99" y="2560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000"/>
                            </p:stCondLst>
                            <p:childTnLst>
                              <p:par>
                                <p:cTn id="7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4.81481E-6 L -0.00508 0.50556 " pathEditMode="relative" rAng="0" ptsTypes="AA">
                                      <p:cBhvr>
                                        <p:cTn id="8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2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07407E-6 L 0.00821 0.55069 " pathEditMode="relative" rAng="0" ptsTypes="AA">
                                      <p:cBhvr>
                                        <p:cTn id="8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" y="275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2000"/>
                            </p:stCondLst>
                            <p:childTnLst>
                              <p:par>
                                <p:cTn id="9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4.81481E-6 L 0.21042 0.54584 " pathEditMode="relative" rAng="0" ptsTypes="AA">
                                      <p:cBhvr>
                                        <p:cTn id="9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2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10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4" fill="hold">
                      <p:stCondLst>
                        <p:cond delay="0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2.96296E-6 L -0.20234 0.53982 " pathEditMode="relative" rAng="0" ptsTypes="AA">
                                      <p:cBhvr>
                                        <p:cTn id="10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17" y="2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2000"/>
                            </p:stCondLst>
                            <p:childTnLst>
                              <p:par>
                                <p:cTn id="10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22222E-6 L -0.00507 0.50555 " pathEditMode="relative" rAng="0" ptsTypes="AA">
                                      <p:cBhvr>
                                        <p:cTn id="11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0" y="2527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1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12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2" fill="hold">
                      <p:stCondLst>
                        <p:cond delay="0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3.7037E-6 L -0.40769 0.51505 " pathEditMode="relative" rAng="0" ptsTypes="AA">
                                      <p:cBhvr>
                                        <p:cTn id="12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391" y="2574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2000"/>
                            </p:stCondLst>
                            <p:childTnLst>
                              <p:par>
                                <p:cTn id="12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130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1" fill="hold">
                      <p:stCondLst>
                        <p:cond delay="0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8333E-7 4.07407E-6 L 0.20495 0.52569 " pathEditMode="relative" rAng="0" ptsTypes="AA">
                                      <p:cBhvr>
                                        <p:cTn id="1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247" y="2627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2000"/>
                            </p:stCondLst>
                            <p:childTnLst>
                              <p:par>
                                <p:cTn id="13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  <p:seq concurrent="1" nextAc="seek">
              <p:cTn id="139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0" fill="hold">
                      <p:stCondLst>
                        <p:cond delay="0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4.07407E-6 L 0.21042 0.54583 " pathEditMode="relative" rAng="0" ptsTypes="AA">
                                      <p:cBhvr>
                                        <p:cTn id="14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2729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2000"/>
                            </p:stCondLst>
                            <p:childTnLst>
                              <p:par>
                                <p:cTn id="14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48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9" fill="hold">
                      <p:stCondLst>
                        <p:cond delay="0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1.11111E-6 L 0.01042 0.53981 " pathEditMode="relative" rAng="0" ptsTypes="AA">
                                      <p:cBhvr>
                                        <p:cTn id="15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1" y="26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2000"/>
                            </p:stCondLst>
                            <p:childTnLst>
                              <p:par>
                                <p:cTn id="15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57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8" fill="hold">
                      <p:stCondLst>
                        <p:cond delay="0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2.96296E-6 L 0.00065 0.54283 " pathEditMode="relative" rAng="0" ptsTypes="AA">
                                      <p:cBhvr>
                                        <p:cTn id="16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2713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2000"/>
                            </p:stCondLst>
                            <p:childTnLst>
                              <p:par>
                                <p:cTn id="16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166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7" fill="hold">
                      <p:stCondLst>
                        <p:cond delay="0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8333E-6 -2.22222E-6 L -0.00547 0.525 " pathEditMode="relative" rAng="0" ptsTypes="AA">
                                      <p:cBhvr>
                                        <p:cTn id="17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3" y="2625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2000"/>
                            </p:stCondLst>
                            <p:childTnLst>
                              <p:par>
                                <p:cTn id="17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75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6" fill="hold">
                      <p:stCondLst>
                        <p:cond delay="0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4.81481E-6 L -0.21041 0.53612 " pathEditMode="relative" rAng="0" ptsTypes="AA">
                                      <p:cBhvr>
                                        <p:cTn id="179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521" y="268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0" fill="hold">
                            <p:stCondLst>
                              <p:cond delay="2000"/>
                            </p:stCondLst>
                            <p:childTnLst>
                              <p:par>
                                <p:cTn id="18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184" restart="whenNotActive" fill="hold" evtFilter="cancelBubble" nodeType="interactiveSeq">
                <p:stCondLst>
                  <p:cond evt="onClick" delay="0">
                    <p:tgtEl>
                      <p:spTgt spid="10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5" fill="hold">
                      <p:stCondLst>
                        <p:cond delay="0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2.77556E-17 L 0.21459 0.53449 " pathEditMode="relative" rAng="0" ptsTypes="AA">
                                      <p:cBhvr>
                                        <p:cTn id="188" dur="2000" fill="hold"/>
                                        <p:tgtEl>
                                          <p:spTgt spid="10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729" y="2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2000"/>
                            </p:stCondLst>
                            <p:childTnLst>
                              <p:par>
                                <p:cTn id="19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1" dur="500"/>
                                        <p:tgtEl>
                                          <p:spTgt spid="10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4"/>
                  </p:tgtEl>
                </p:cond>
              </p:nextCondLst>
            </p:seq>
            <p:seq concurrent="1" nextAc="seek">
              <p:cTn id="193" restart="whenNotActive" fill="hold" evtFilter="cancelBubble" nodeType="interactiveSeq">
                <p:stCondLst>
                  <p:cond evt="onClick" delay="0">
                    <p:tgtEl>
                      <p:spTgt spid="10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4" fill="hold">
                      <p:stCondLst>
                        <p:cond delay="0"/>
                      </p:stCondLst>
                      <p:childTnLst>
                        <p:par>
                          <p:cTn id="195" fill="hold">
                            <p:stCondLst>
                              <p:cond delay="0"/>
                            </p:stCondLst>
                            <p:childTnLst>
                              <p:par>
                                <p:cTn id="19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-4.07407E-6 L -0.20039 0.54213 " pathEditMode="relative" rAng="0" ptsTypes="AA">
                                      <p:cBhvr>
                                        <p:cTn id="197" dur="2000" fill="hold"/>
                                        <p:tgtEl>
                                          <p:spTgt spid="10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26" y="2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0" dur="500"/>
                                        <p:tgtEl>
                                          <p:spTgt spid="10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5"/>
                  </p:tgtEl>
                </p:cond>
              </p:nextCondLst>
            </p:seq>
            <p:seq concurrent="1" nextAc="seek">
              <p:cTn id="202" restart="whenNotActive" fill="hold" evtFilter="cancelBubble" nodeType="interactiveSeq">
                <p:stCondLst>
                  <p:cond evt="onClick" delay="0">
                    <p:tgtEl>
                      <p:spTgt spid="10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3" fill="hold">
                      <p:stCondLst>
                        <p:cond delay="0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0.41641 0.53727 " pathEditMode="relative" rAng="0" ptsTypes="AA">
                                      <p:cBhvr>
                                        <p:cTn id="20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20" y="2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7" fill="hold">
                            <p:stCondLst>
                              <p:cond delay="2000"/>
                            </p:stCondLst>
                            <p:childTnLst>
                              <p:par>
                                <p:cTn id="208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7"/>
                  </p:tgtEl>
                </p:cond>
              </p:nextCondLst>
            </p:seq>
            <p:seq concurrent="1" nextAc="seek">
              <p:cTn id="211" restart="whenNotActive" fill="hold" evtFilter="cancelBubble" nodeType="interactiveSeq">
                <p:stCondLst>
                  <p:cond evt="onClick" delay="0">
                    <p:tgtEl>
                      <p:spTgt spid="10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2" fill="hold">
                      <p:stCondLst>
                        <p:cond delay="0"/>
                      </p:stCondLst>
                      <p:childTnLst>
                        <p:par>
                          <p:cTn id="213" fill="hold">
                            <p:stCondLst>
                              <p:cond delay="0"/>
                            </p:stCondLst>
                            <p:childTnLst>
                              <p:par>
                                <p:cTn id="21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2.96296E-6 L -0.20039 0.54213 " pathEditMode="relative" rAng="0" ptsTypes="AA">
                                      <p:cBhvr>
                                        <p:cTn id="215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26" y="2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6" fill="hold">
                            <p:stCondLst>
                              <p:cond delay="2000"/>
                            </p:stCondLst>
                            <p:childTnLst>
                              <p:par>
                                <p:cTn id="217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8"/>
                  </p:tgtEl>
                </p:cond>
              </p:nextCondLst>
            </p:seq>
            <p:seq concurrent="1" nextAc="seek">
              <p:cTn id="220" restart="whenNotActive" fill="hold" evtFilter="cancelBubble" nodeType="interactiveSeq">
                <p:stCondLst>
                  <p:cond evt="onClick" delay="0">
                    <p:tgtEl>
                      <p:spTgt spid="10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1" fill="hold">
                      <p:stCondLst>
                        <p:cond delay="0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91667E-6 -1.85185E-6 L -0.00664 0.52963 " pathEditMode="relative" rAng="0" ptsTypes="AA">
                                      <p:cBhvr>
                                        <p:cTn id="224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39" y="2648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26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7" dur="5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9"/>
                  </p:tgtEl>
                </p:cond>
              </p:nextCondLst>
            </p:seq>
            <p:seq concurrent="1" nextAc="seek">
              <p:cTn id="229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0" fill="hold">
                      <p:stCondLst>
                        <p:cond delay="0"/>
                      </p:stCondLst>
                      <p:childTnLst>
                        <p:par>
                          <p:cTn id="231" fill="hold">
                            <p:stCondLst>
                              <p:cond delay="0"/>
                            </p:stCondLst>
                            <p:childTnLst>
                              <p:par>
                                <p:cTn id="23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95833E-6 -4.07407E-6 L 0.41641 0.53727 " pathEditMode="relative" rAng="0" ptsTypes="AA">
                                      <p:cBhvr>
                                        <p:cTn id="2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20" y="2685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4" fill="hold">
                            <p:stCondLst>
                              <p:cond delay="2000"/>
                            </p:stCondLst>
                            <p:childTnLst>
                              <p:par>
                                <p:cTn id="235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9" fill="hold">
                      <p:stCondLst>
                        <p:cond delay="0"/>
                      </p:stCondLst>
                      <p:childTnLst>
                        <p:par>
                          <p:cTn id="240" fill="hold">
                            <p:stCondLst>
                              <p:cond delay="0"/>
                            </p:stCondLst>
                            <p:childTnLst>
                              <p:par>
                                <p:cTn id="2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125E-6 2.77556E-17 L -0.20039 0.54213 " pathEditMode="relative" rAng="0" ptsTypes="AA">
                                      <p:cBhvr>
                                        <p:cTn id="24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026" y="2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4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7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8" fill="hold">
                      <p:stCondLst>
                        <p:cond delay="0"/>
                      </p:stCondLst>
                      <p:childTnLst>
                        <p:par>
                          <p:cTn id="249" fill="hold">
                            <p:stCondLst>
                              <p:cond delay="0"/>
                            </p:stCondLst>
                            <p:childTnLst>
                              <p:par>
                                <p:cTn id="25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2.22222E-6 L -0.20794 0.53449 " pathEditMode="relative" rAng="0" ptsTypes="AA">
                                      <p:cBhvr>
                                        <p:cTn id="251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404" y="2671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2000"/>
                            </p:stCondLst>
                            <p:childTnLst>
                              <p:par>
                                <p:cTn id="253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256" restart="whenNotActive" fill="hold" evtFilter="cancelBubble" nodeType="interactiveSeq">
                <p:stCondLst>
                  <p:cond evt="onClick" delay="0">
                    <p:tgtEl>
                      <p:spTgt spid="10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7" fill="hold">
                      <p:stCondLst>
                        <p:cond delay="0"/>
                      </p:stCondLst>
                      <p:childTnLst>
                        <p:par>
                          <p:cTn id="258" fill="hold">
                            <p:stCondLst>
                              <p:cond delay="0"/>
                            </p:stCondLst>
                            <p:childTnLst>
                              <p:par>
                                <p:cTn id="25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2.59259E-6 L -0.41653 0.53333 " pathEditMode="relative" rAng="0" ptsTypes="AA">
                                      <p:cBhvr>
                                        <p:cTn id="260" dur="2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833" y="26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1" fill="hold">
                            <p:stCondLst>
                              <p:cond delay="2000"/>
                            </p:stCondLst>
                            <p:childTnLst>
                              <p:par>
                                <p:cTn id="262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3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0"/>
                  </p:tgtEl>
                </p:cond>
              </p:nextCondLst>
            </p:seq>
            <p:seq concurrent="1" nextAc="seek">
              <p:cTn id="265" restart="whenNotActive" fill="hold" evtFilter="cancelBubble" nodeType="interactiveSeq">
                <p:stCondLst>
                  <p:cond evt="onClick" delay="0">
                    <p:tgtEl>
                      <p:spTgt spid="10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6" fill="hold">
                      <p:stCondLst>
                        <p:cond delay="0"/>
                      </p:stCondLst>
                      <p:childTnLst>
                        <p:par>
                          <p:cTn id="267" fill="hold">
                            <p:stCondLst>
                              <p:cond delay="0"/>
                            </p:stCondLst>
                            <p:childTnLst>
                              <p:par>
                                <p:cTn id="268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1.48148E-6 L 0.21041 0.53657 " pathEditMode="relative" rAng="0" ptsTypes="AA">
                                      <p:cBhvr>
                                        <p:cTn id="269" dur="2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21" y="268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0" fill="hold">
                            <p:stCondLst>
                              <p:cond delay="2000"/>
                            </p:stCondLst>
                            <p:childTnLst>
                              <p:par>
                                <p:cTn id="271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2" dur="500"/>
                                        <p:tgtEl>
                                          <p:spTgt spid="10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1"/>
                  </p:tgtEl>
                </p:cond>
              </p:nextCondLst>
            </p:seq>
            <p:seq concurrent="1" nextAc="seek">
              <p:cTn id="274" restart="whenNotActive" fill="hold" evtFilter="cancelBubble" nodeType="interactiveSeq">
                <p:stCondLst>
                  <p:cond evt="onClick" delay="0">
                    <p:tgtEl>
                      <p:spTgt spid="10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5" fill="hold">
                      <p:stCondLst>
                        <p:cond delay="0"/>
                      </p:stCondLst>
                      <p:childTnLst>
                        <p:par>
                          <p:cTn id="276" fill="hold">
                            <p:stCondLst>
                              <p:cond delay="0"/>
                            </p:stCondLst>
                            <p:childTnLst>
                              <p:par>
                                <p:cTn id="27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2.77556E-17 L 0.2099 0.52755 " pathEditMode="relative" rAng="0" ptsTypes="AA">
                                      <p:cBhvr>
                                        <p:cTn id="278" dur="20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495" y="2636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9" fill="hold">
                            <p:stCondLst>
                              <p:cond delay="2000"/>
                            </p:stCondLst>
                            <p:childTnLst>
                              <p:par>
                                <p:cTn id="280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1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32"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4" grpId="0" animBg="1"/>
      <p:bldP spid="4" grpId="1" animBg="1"/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26" grpId="0" animBg="1"/>
      <p:bldP spid="26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  <p:bldP spid="30" grpId="0" animBg="1"/>
      <p:bldP spid="30" grpId="1" animBg="1"/>
      <p:bldP spid="31" grpId="0" animBg="1"/>
      <p:bldP spid="31" grpId="1" animBg="1"/>
      <p:bldP spid="1024" grpId="0" animBg="1"/>
      <p:bldP spid="1024" grpId="1" animBg="1"/>
      <p:bldP spid="1025" grpId="0" animBg="1"/>
      <p:bldP spid="1025" grpId="1" animBg="1"/>
      <p:bldP spid="1027" grpId="0" animBg="1"/>
      <p:bldP spid="1027" grpId="1" animBg="1"/>
      <p:bldP spid="1028" grpId="0" animBg="1"/>
      <p:bldP spid="1028" grpId="1" animBg="1"/>
      <p:bldP spid="1029" grpId="0" animBg="1"/>
      <p:bldP spid="1029" grpId="1" animBg="1"/>
      <p:bldP spid="7" grpId="0" animBg="1"/>
      <p:bldP spid="7" grpId="1" animBg="1"/>
      <p:bldP spid="9" grpId="0" animBg="1"/>
      <p:bldP spid="9" grpId="1" animBg="1"/>
      <p:bldP spid="14" grpId="0" animBg="1"/>
      <p:bldP spid="14" grpId="1" animBg="1"/>
      <p:bldP spid="1030" grpId="0" animBg="1"/>
      <p:bldP spid="1030" grpId="1" animBg="1"/>
      <p:bldP spid="1031" grpId="0" animBg="1"/>
      <p:bldP spid="1031" grpId="1" animBg="1"/>
      <p:bldP spid="1032" grpId="0" animBg="1"/>
      <p:bldP spid="1032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108</Words>
  <Application>Microsoft Office PowerPoint</Application>
  <PresentationFormat>Широкоэкранный</PresentationFormat>
  <Paragraphs>50</Paragraphs>
  <Slides>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9" baseType="lpstr">
      <vt:lpstr>Arial</vt:lpstr>
      <vt:lpstr>Arial Black</vt:lpstr>
      <vt:lpstr>Arial Narrow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Агибалова Ольга</dc:creator>
  <cp:lastModifiedBy>Агибалова Ольга</cp:lastModifiedBy>
  <cp:revision>10</cp:revision>
  <dcterms:created xsi:type="dcterms:W3CDTF">2026-09-01T16:39:19Z</dcterms:created>
  <dcterms:modified xsi:type="dcterms:W3CDTF">2026-09-02T09:25:00Z</dcterms:modified>
</cp:coreProperties>
</file>