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7" r:id="rId2"/>
    <p:sldId id="256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264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3C66A1-EE34-42EB-B406-F09BBD806865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20EBFB-DFEB-4C1C-B44B-8A5DB76E8F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9522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20EBFB-DFEB-4C1C-B44B-8A5DB76E8FEA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42946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8F57CC-F307-CFEA-F8E4-8813FAD577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0666123-DA07-9381-9198-B908A10A91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68EC393-A5B3-6323-E815-09765E784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C19C6-7510-4407-AC6C-7ED2AC6E8561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D8C8070-818F-149C-CEFF-40AE6DA13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43D0BC9-47D3-49E3-4BA4-957D48AC8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319A5-0182-4131-B0BF-29BA1998BA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718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D2427E-A9DA-A258-2DE4-9840A1F60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169F5B-F694-4447-BC43-12E37BC81D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7DA2C4C-14D2-80E4-889C-FDA30201C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C19C6-7510-4407-AC6C-7ED2AC6E8561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8F0D0CB-DBF0-7D5A-A048-3C7740EF3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276A96A-C2E5-5D9C-8671-A3C1A0577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319A5-0182-4131-B0BF-29BA1998BA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6165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4E1E94-68DE-09F5-B4B2-77E2F76D0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FF16EA0-BCDF-DD36-F991-1FC1FE5750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19DF1C0-540A-05B4-9F26-888037D79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C19C6-7510-4407-AC6C-7ED2AC6E8561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D3BB7DE-23A1-1760-F131-484E13157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F555ACC-CC4A-24CC-D3CE-9526D238B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319A5-0182-4131-B0BF-29BA1998BA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2189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5D8F20-08D6-E78E-26E2-4B2BF87F1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9F458E6-A5BA-AE21-B3F8-401833E192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3C0CDE9-013B-212D-CFE9-64E02B8086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DA35C1E-66F9-0039-50FA-8595722D7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C19C6-7510-4407-AC6C-7ED2AC6E8561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6048056-D2DE-24B1-67D3-C7C793D0A0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A8B0BBD-A548-D4DA-1C7F-CF4DF7A0E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319A5-0182-4131-B0BF-29BA1998BA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4205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61E30A-2E5A-DAD2-CB27-06FFED5598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5075FC4-253F-974E-E84A-B143E08FD1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5465EF3-2A39-BA61-169D-2F0BA66724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F0B3D83-E5BF-F5EF-D94A-61DFC8524C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4806A92-2177-7FDF-DF4C-90CD0C7312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C126449-A410-CD51-C90D-F892F53B7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C19C6-7510-4407-AC6C-7ED2AC6E8561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DB450DD-5B78-2FAC-EDD5-8D6B2A78F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D57CAE1-4CB8-7C52-0298-AE63D4BB9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319A5-0182-4131-B0BF-29BA1998BA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8970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17ABF8-7CA1-155B-F962-8AF156F53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2A7F3C2-73A0-FCE1-70CA-CB52BFF8B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C19C6-7510-4407-AC6C-7ED2AC6E8561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5ED40F2-0229-6A5E-DA9C-4E8CE443B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158D49A-C731-6217-801D-67924824A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319A5-0182-4131-B0BF-29BA1998BA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9794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4DB683F-0B55-FD26-B664-57CE43C97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C19C6-7510-4407-AC6C-7ED2AC6E8561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7090053-BE29-E937-569F-30FCE89A7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8A3BD3F-0472-AD66-9E8C-9001B45CA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319A5-0182-4131-B0BF-29BA1998BA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8616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D64FA1-BD01-3F1F-8630-4EE4CBB73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6B1D865-98ED-9B9D-82C3-46B1972CD1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737441F-7F95-2F4C-C996-692B7A1697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27E2754-29C9-61A6-7543-E7539E844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C19C6-7510-4407-AC6C-7ED2AC6E8561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14B2F31-770B-4664-7CAA-5AACE277C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F05F1F0-B012-FF6C-5FAB-893D17768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319A5-0182-4131-B0BF-29BA1998BA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46908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A597A0-8970-BC00-1A81-1B221E5E7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9013DF2-F081-0BC2-25BE-CE9AE1A16E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D433B10-E32E-8BFF-8B07-7962302503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232E277-AFB3-C979-6C9E-60DAABCA5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C19C6-7510-4407-AC6C-7ED2AC6E8561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D393525-967A-EB0D-2DF1-76799A3F8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962C20D-6D76-1A3C-126D-83E12AA1E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319A5-0182-4131-B0BF-29BA1998BA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1883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0C62AB-3C58-6E7D-9203-5D4735250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DC31169-86BF-9A44-DFEB-2FC6B1A1CA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2B1A787-9B46-E092-90F9-2A4818F6A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C19C6-7510-4407-AC6C-7ED2AC6E8561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2942BB-225A-775E-FEB5-75F0B697E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EC7AF85-E251-2AE1-3A14-DC5191682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319A5-0182-4131-B0BF-29BA1998BA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2665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0F2929A-6965-7956-DC85-62F9E66899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555742B-0DD2-271C-EF08-61F3BB2B23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A42A197-3958-D374-9157-690CF93D63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C19C6-7510-4407-AC6C-7ED2AC6E8561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8532B0E-23F5-5332-E0AC-50038A763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FAB1069-08DF-0084-C3A7-CED1D221D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319A5-0182-4131-B0BF-29BA1998BA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5019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EA8F62-FC8D-7CC7-05F1-B14002C90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6F0D016-335E-0A55-7E87-F73DC7744B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CF54B42-5030-01CF-DC97-65767808B6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C19C6-7510-4407-AC6C-7ED2AC6E8561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70BB4EF-2609-C81F-9F8A-DEE988D6DA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33FD10D-4D5C-7A5E-1615-25338F5F92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4319A5-0182-4131-B0BF-29BA1998BA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1803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63BCC-B5FE-2357-0375-A4F9AAEA5F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0F203CF8-F942-E77C-D1EF-410C34815F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3FD1AC-6D8A-84F8-97FC-3EE8EBBAAC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080" y="685800"/>
            <a:ext cx="2534920" cy="2534920"/>
          </a:xfrm>
          <a:prstGeom prst="rect">
            <a:avLst/>
          </a:prstGeom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2FDDB8B5-034C-A473-4E27-632AF493FC70}"/>
              </a:ext>
            </a:extLst>
          </p:cNvPr>
          <p:cNvSpPr/>
          <p:nvPr/>
        </p:nvSpPr>
        <p:spPr>
          <a:xfrm>
            <a:off x="6096000" y="203676"/>
            <a:ext cx="5831840" cy="964248"/>
          </a:xfrm>
          <a:prstGeom prst="round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Привет! Я хранительница волшебного леса, давай посмотрим, как обстоят дела в лесу.</a:t>
            </a:r>
          </a:p>
        </p:txBody>
      </p:sp>
      <p:sp>
        <p:nvSpPr>
          <p:cNvPr id="4" name="Прямоугольник: скругленные углы 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AAC4B60-9723-EE2F-CF62-C85194C669D8}"/>
              </a:ext>
            </a:extLst>
          </p:cNvPr>
          <p:cNvSpPr/>
          <p:nvPr/>
        </p:nvSpPr>
        <p:spPr>
          <a:xfrm>
            <a:off x="9549114" y="6124330"/>
            <a:ext cx="2546971" cy="637309"/>
          </a:xfrm>
          <a:prstGeom prst="round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Отправиться</a:t>
            </a:r>
          </a:p>
        </p:txBody>
      </p:sp>
    </p:spTree>
    <p:extLst>
      <p:ext uri="{BB962C8B-B14F-4D97-AF65-F5344CB8AC3E}">
        <p14:creationId xmlns:p14="http://schemas.microsoft.com/office/powerpoint/2010/main" val="3844977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93D84AC0-3AC7-7723-5804-089523DBB3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47990AC-56DB-2023-2361-3587C093C1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480" y="3429000"/>
            <a:ext cx="2534920" cy="253492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1D0AAD0-5274-BABB-F29A-D371EB9031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8855" y="5374471"/>
            <a:ext cx="1671465" cy="117889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73269B9-6E30-5306-AF09-1E33AC2C36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7175" y="5333831"/>
            <a:ext cx="1671465" cy="117889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AF30CBA-C7BE-604A-333F-BA500FEB8F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8014" y="4317546"/>
            <a:ext cx="1671465" cy="1178898"/>
          </a:xfrm>
          <a:prstGeom prst="rect">
            <a:avLst/>
          </a:prstGeom>
        </p:spPr>
      </p:pic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BEE0D83D-5785-B1ED-0CEB-9C44BD8E3A2B}"/>
              </a:ext>
            </a:extLst>
          </p:cNvPr>
          <p:cNvSpPr/>
          <p:nvPr/>
        </p:nvSpPr>
        <p:spPr>
          <a:xfrm>
            <a:off x="8074587" y="1479020"/>
            <a:ext cx="3271520" cy="1061434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chemeClr val="tx1"/>
                </a:solidFill>
              </a:rPr>
              <a:t>ЗАДАНИЕ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09FBF4B4-75DF-AA9D-E79C-67CC7499CA7E}"/>
              </a:ext>
            </a:extLst>
          </p:cNvPr>
          <p:cNvSpPr/>
          <p:nvPr/>
        </p:nvSpPr>
        <p:spPr>
          <a:xfrm>
            <a:off x="459813" y="1479020"/>
            <a:ext cx="3271520" cy="1061434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chemeClr val="tx1"/>
                </a:solidFill>
              </a:rPr>
              <a:t>ЗАДАНИЕ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CC57A743-1A27-5BAC-1DC9-453BAB5864A5}"/>
              </a:ext>
            </a:extLst>
          </p:cNvPr>
          <p:cNvSpPr/>
          <p:nvPr/>
        </p:nvSpPr>
        <p:spPr>
          <a:xfrm>
            <a:off x="4267200" y="1479020"/>
            <a:ext cx="3271520" cy="1061434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chemeClr val="tx1"/>
                </a:solidFill>
              </a:rPr>
              <a:t>ЗАДАНИЕ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DC1E8DFB-6D82-BDAF-32F3-85A46648084A}"/>
              </a:ext>
            </a:extLst>
          </p:cNvPr>
          <p:cNvSpPr/>
          <p:nvPr/>
        </p:nvSpPr>
        <p:spPr>
          <a:xfrm>
            <a:off x="-1" y="3862"/>
            <a:ext cx="5972783" cy="764623"/>
          </a:xfrm>
          <a:prstGeom prst="round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На тропинке лежат жёлуди. Давай их уберём, чтобы звери не споткнулись.</a:t>
            </a:r>
          </a:p>
        </p:txBody>
      </p:sp>
      <p:sp>
        <p:nvSpPr>
          <p:cNvPr id="15" name="Прямоугольник: скругленные углы 1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E839BF2-4C83-AA56-111B-91715571A0D5}"/>
              </a:ext>
            </a:extLst>
          </p:cNvPr>
          <p:cNvSpPr/>
          <p:nvPr/>
        </p:nvSpPr>
        <p:spPr>
          <a:xfrm>
            <a:off x="10333180" y="6248400"/>
            <a:ext cx="1671465" cy="491543"/>
          </a:xfrm>
          <a:prstGeom prst="round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Дальше</a:t>
            </a:r>
          </a:p>
        </p:txBody>
      </p:sp>
    </p:spTree>
    <p:extLst>
      <p:ext uri="{BB962C8B-B14F-4D97-AF65-F5344CB8AC3E}">
        <p14:creationId xmlns:p14="http://schemas.microsoft.com/office/powerpoint/2010/main" val="103735504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8B36A5-B987-FD7F-DDDE-CC63EBFA7E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F949D28D-EE15-C28A-3C49-049A557BE0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B387DA4-82F3-C132-288C-DCBCCDFAA5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00" y="3524113"/>
            <a:ext cx="3200400" cy="32004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B249D7F-2E53-19E6-EFD8-4EEA659246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3522" y="3728722"/>
            <a:ext cx="2550158" cy="255015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E281A7A-20B3-3B64-9CEF-713B48FA363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4594" y="1711268"/>
            <a:ext cx="629446" cy="784015"/>
          </a:xfrm>
          <a:prstGeom prst="rect">
            <a:avLst/>
          </a:prstGeom>
        </p:spPr>
      </p:pic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BC4E176B-64D3-C394-8A21-C0D83AC8CF3D}"/>
              </a:ext>
            </a:extLst>
          </p:cNvPr>
          <p:cNvSpPr/>
          <p:nvPr/>
        </p:nvSpPr>
        <p:spPr>
          <a:xfrm>
            <a:off x="0" y="0"/>
            <a:ext cx="5170360" cy="577713"/>
          </a:xfrm>
          <a:prstGeom prst="round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Давай поможем ёжику собрать яблоки.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6508568-AEF6-409E-430D-639C8F1AA20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8851" y="1472354"/>
            <a:ext cx="629446" cy="78401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81D530D-208E-2550-211E-B8CF2C49C00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8297" y="2103275"/>
            <a:ext cx="629446" cy="784015"/>
          </a:xfrm>
          <a:prstGeom prst="rect">
            <a:avLst/>
          </a:prstGeom>
        </p:spPr>
      </p:pic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DED23510-C538-DEF7-AC65-A7DCC846660C}"/>
              </a:ext>
            </a:extLst>
          </p:cNvPr>
          <p:cNvSpPr/>
          <p:nvPr/>
        </p:nvSpPr>
        <p:spPr>
          <a:xfrm>
            <a:off x="848360" y="1234158"/>
            <a:ext cx="2773680" cy="782883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chemeClr val="tx1"/>
                </a:solidFill>
              </a:rPr>
              <a:t>ЗАДАНИЕ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231E8E5B-67D4-53F9-04F1-3B17D1F69953}"/>
              </a:ext>
            </a:extLst>
          </p:cNvPr>
          <p:cNvSpPr/>
          <p:nvPr/>
        </p:nvSpPr>
        <p:spPr>
          <a:xfrm>
            <a:off x="2087880" y="2207266"/>
            <a:ext cx="2773680" cy="782883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chemeClr val="tx1"/>
                </a:solidFill>
              </a:rPr>
              <a:t>ЗАДАНИЕ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50DFC545-0919-CAE0-753E-F283589975D2}"/>
              </a:ext>
            </a:extLst>
          </p:cNvPr>
          <p:cNvSpPr/>
          <p:nvPr/>
        </p:nvSpPr>
        <p:spPr>
          <a:xfrm>
            <a:off x="2961639" y="3168083"/>
            <a:ext cx="2773680" cy="782883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chemeClr val="tx1"/>
                </a:solidFill>
              </a:rPr>
              <a:t>ЗАДАНИЕ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1FC316A-165D-CDD2-B169-9AFDF20C1E3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3" t="8000" r="2831" b="13576"/>
          <a:stretch/>
        </p:blipFill>
        <p:spPr>
          <a:xfrm>
            <a:off x="7832113" y="5038580"/>
            <a:ext cx="1286488" cy="1403639"/>
          </a:xfrm>
          <a:prstGeom prst="rect">
            <a:avLst/>
          </a:prstGeom>
        </p:spPr>
      </p:pic>
      <p:sp>
        <p:nvSpPr>
          <p:cNvPr id="16" name="Прямоугольник: скругленные углы 1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317D1ED-9F9C-E158-070D-FD4401D7ED16}"/>
              </a:ext>
            </a:extLst>
          </p:cNvPr>
          <p:cNvSpPr/>
          <p:nvPr/>
        </p:nvSpPr>
        <p:spPr>
          <a:xfrm>
            <a:off x="10333180" y="6248400"/>
            <a:ext cx="1671465" cy="491543"/>
          </a:xfrm>
          <a:prstGeom prst="round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Дальше</a:t>
            </a:r>
          </a:p>
        </p:txBody>
      </p:sp>
    </p:spTree>
    <p:extLst>
      <p:ext uri="{BB962C8B-B14F-4D97-AF65-F5344CB8AC3E}">
        <p14:creationId xmlns:p14="http://schemas.microsoft.com/office/powerpoint/2010/main" val="245212287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7.40741E-7 L -0.09231 0.5787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22" y="289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1.11111E-6 L -0.14401 0.48657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01" y="243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2.96296E-6 L 0.04584 0.54954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92" y="274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FA608-D3A8-B1A7-9FE2-2F4A1308E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7E266573-2D57-D97D-7EF4-6434BF75E5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ACD3C29-9780-AC7C-5ECD-1662B949FA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720" y="3429000"/>
            <a:ext cx="3200400" cy="32004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62AF141-B500-D749-6DE4-D39010BBE0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3239" y="5727639"/>
            <a:ext cx="975721" cy="76720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38C74BA-0C14-A367-2EA6-FD1CAD0EE9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3960" y="3782060"/>
            <a:ext cx="2494280" cy="2494280"/>
          </a:xfrm>
          <a:prstGeom prst="rect">
            <a:avLst/>
          </a:prstGeom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429E7F5F-BF50-2927-60E2-8D4DA6715600}"/>
              </a:ext>
            </a:extLst>
          </p:cNvPr>
          <p:cNvSpPr/>
          <p:nvPr/>
        </p:nvSpPr>
        <p:spPr>
          <a:xfrm>
            <a:off x="0" y="0"/>
            <a:ext cx="5296819" cy="901342"/>
          </a:xfrm>
          <a:prstGeom prst="round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Смотри! Заяц боится перепрыгнуть на другую сторону. Надо ему помочь.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B343F6BA-15AA-4C5E-7D1B-22B4A1CBDE4B}"/>
              </a:ext>
            </a:extLst>
          </p:cNvPr>
          <p:cNvSpPr/>
          <p:nvPr/>
        </p:nvSpPr>
        <p:spPr>
          <a:xfrm>
            <a:off x="6482080" y="100607"/>
            <a:ext cx="3484880" cy="3561362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chemeClr val="tx1"/>
                </a:solidFill>
              </a:rPr>
              <a:t>ЗАДАНИЕ</a:t>
            </a:r>
          </a:p>
        </p:txBody>
      </p:sp>
      <p:sp>
        <p:nvSpPr>
          <p:cNvPr id="10" name="Прямоугольник: скругленные углы 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62BDDFB-F8F9-B5AB-C8EE-E418C8FD7394}"/>
              </a:ext>
            </a:extLst>
          </p:cNvPr>
          <p:cNvSpPr/>
          <p:nvPr/>
        </p:nvSpPr>
        <p:spPr>
          <a:xfrm>
            <a:off x="10333180" y="6248400"/>
            <a:ext cx="1671465" cy="491543"/>
          </a:xfrm>
          <a:prstGeom prst="round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Дальше</a:t>
            </a:r>
          </a:p>
        </p:txBody>
      </p:sp>
    </p:spTree>
    <p:extLst>
      <p:ext uri="{BB962C8B-B14F-4D97-AF65-F5344CB8AC3E}">
        <p14:creationId xmlns:p14="http://schemas.microsoft.com/office/powerpoint/2010/main" val="366926631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2.22222E-6 L 0.26016 0.08218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08" y="40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9427 -0.07384 C 0.11406 -0.09051 0.14362 -0.0993 0.17461 -0.0993 C 0.20977 -0.0993 0.23802 -0.09051 0.25768 -0.07384 L 0.35235 -3.33333E-6 " pathEditMode="relative" rAng="0" ptsTypes="AAAAA">
                                      <p:cBhvr>
                                        <p:cTn id="2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617" y="-4977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9" grpId="1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E095D2-4EB7-65A0-5501-4E7286FC4A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5CB2D743-7435-ECD7-C5B1-C73F58FA44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407D9EF-C36A-ADB7-A23C-BDE2A91B2A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40" y="3429000"/>
            <a:ext cx="3200400" cy="3200400"/>
          </a:xfrm>
          <a:prstGeom prst="rect">
            <a:avLst/>
          </a:prstGeom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1C9FBB90-3F88-2A84-4F02-BBDCAF1488BB}"/>
              </a:ext>
            </a:extLst>
          </p:cNvPr>
          <p:cNvSpPr/>
          <p:nvPr/>
        </p:nvSpPr>
        <p:spPr>
          <a:xfrm>
            <a:off x="0" y="0"/>
            <a:ext cx="6561414" cy="569793"/>
          </a:xfrm>
          <a:prstGeom prst="round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Лиса запуталась в верёвках. Давай её освободим.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9C47FF4-929B-4CCB-752B-AA02F6DDFE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240" y="1336040"/>
            <a:ext cx="4871720" cy="487172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DDF2AEB-E3BC-1C2B-A7D2-DBEC018514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28" t="21162"/>
          <a:stretch>
            <a:fillRect/>
          </a:stretch>
        </p:blipFill>
        <p:spPr>
          <a:xfrm rot="5400000">
            <a:off x="8783320" y="3449320"/>
            <a:ext cx="1696720" cy="5120640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FFFD585-5F10-88B0-2CE4-C88ADC759F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1411" y="5782340"/>
            <a:ext cx="636457" cy="500441"/>
          </a:xfrm>
          <a:prstGeom prst="rect">
            <a:avLst/>
          </a:prstGeom>
        </p:spPr>
      </p:pic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F10FBB64-EF23-5E46-D8D3-E378875D8870}"/>
              </a:ext>
            </a:extLst>
          </p:cNvPr>
          <p:cNvSpPr/>
          <p:nvPr/>
        </p:nvSpPr>
        <p:spPr>
          <a:xfrm>
            <a:off x="3794760" y="1135159"/>
            <a:ext cx="3484880" cy="3561362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chemeClr val="tx1"/>
                </a:solidFill>
              </a:rPr>
              <a:t>ЗАДАНИЕ</a:t>
            </a:r>
          </a:p>
        </p:txBody>
      </p:sp>
      <p:sp>
        <p:nvSpPr>
          <p:cNvPr id="11" name="Прямоугольник: скругленные углы 1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1F2A99F-A8CC-0D13-14FB-35D49A21862C}"/>
              </a:ext>
            </a:extLst>
          </p:cNvPr>
          <p:cNvSpPr/>
          <p:nvPr/>
        </p:nvSpPr>
        <p:spPr>
          <a:xfrm>
            <a:off x="10333180" y="6248400"/>
            <a:ext cx="1671465" cy="491543"/>
          </a:xfrm>
          <a:prstGeom prst="round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Дальше</a:t>
            </a:r>
          </a:p>
        </p:txBody>
      </p:sp>
    </p:spTree>
    <p:extLst>
      <p:ext uri="{BB962C8B-B14F-4D97-AF65-F5344CB8AC3E}">
        <p14:creationId xmlns:p14="http://schemas.microsoft.com/office/powerpoint/2010/main" val="60158040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0" grpId="1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BECD5B-49EA-3220-A68E-8681A2B67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BAA4C12C-D1CA-6C18-156C-25906BC21D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02E6A21-C405-F8FF-A751-D2D6B2541E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0120" y="3708400"/>
            <a:ext cx="2895600" cy="2895600"/>
          </a:xfrm>
          <a:prstGeom prst="rect">
            <a:avLst/>
          </a:prstGeom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13FC6471-8554-5A5A-FE16-8CDB01053BE0}"/>
              </a:ext>
            </a:extLst>
          </p:cNvPr>
          <p:cNvSpPr/>
          <p:nvPr/>
        </p:nvSpPr>
        <p:spPr>
          <a:xfrm>
            <a:off x="0" y="0"/>
            <a:ext cx="5705380" cy="1222355"/>
          </a:xfrm>
          <a:prstGeom prst="round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Ого, на улице уже потемнело. Спасибо тебе за помощь! Завтра полечу ещё раз все проверять.</a:t>
            </a:r>
          </a:p>
        </p:txBody>
      </p:sp>
    </p:spTree>
    <p:extLst>
      <p:ext uri="{BB962C8B-B14F-4D97-AF65-F5344CB8AC3E}">
        <p14:creationId xmlns:p14="http://schemas.microsoft.com/office/powerpoint/2010/main" val="20147233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91</Words>
  <Application>Microsoft Office PowerPoint</Application>
  <PresentationFormat>Широкоэкранный</PresentationFormat>
  <Paragraphs>20</Paragraphs>
  <Slides>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Arial Narrow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Артём В</dc:creator>
  <cp:lastModifiedBy>Артём В</cp:lastModifiedBy>
  <cp:revision>2</cp:revision>
  <dcterms:created xsi:type="dcterms:W3CDTF">2025-08-27T14:01:26Z</dcterms:created>
  <dcterms:modified xsi:type="dcterms:W3CDTF">2025-08-27T18:49:28Z</dcterms:modified>
</cp:coreProperties>
</file>