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2F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4CED0-1024-4B5D-A9F3-15D0A80C3F6A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148FA-5524-4E69-B851-755098D9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9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9148FA-5524-4E69-B851-755098D9343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673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CBB1BB-FF21-4A07-804C-B66B9D9F5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916AAE-4E8C-4AF2-977D-7BCAC1F08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46534E-6F81-40A2-980A-668FF991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2199F8-20FD-45F0-A2ED-1D06B9755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E92918-84C2-458F-B1CB-41F2FF114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433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9D974-513D-4DD8-BD99-3DDB83DB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850F58-068E-4068-8C24-F5530F9D8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9FBEC3-60ED-462E-AA1A-D0A9620FF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6B66AD-45BB-4326-8123-B3D2027D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BFA5F-59F9-4BC0-8E5C-C80D7C57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352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8DD1B-6146-4FD1-8825-6C0634F6E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65BD6E-C3AC-49A2-A622-A84DEA9FF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E88E8D-9439-47B3-B02C-06554298A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C2A5BF-0672-4211-98A8-E78115800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E53E20-158A-41E8-A76E-4D9087385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168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79132-BDF8-4EA5-939B-14F952EC6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6607A3-F6BF-4603-8F09-F6A8CD522C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466F98-2003-4888-9955-EAEFD9F9D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5CD0FA-53E6-4A3F-81C5-46CDE6C80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52E11B-7A66-4452-B065-2DD2B8AC0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8DB432-783B-49F3-B811-35AE00579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33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847B5-E042-450A-B9AD-AA66FDD64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71432B-A686-4CCD-883E-5C9AFA583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4044B7-C67A-460D-8A3C-6E0679C8D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B26294C-7C29-4653-8F0C-EC3B1D933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74E313-7176-4B87-9FD4-B09418529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D1419EE-A750-4FD9-953A-265E2EC1B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6603DE7-AA13-4B26-A7E9-C68128C2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2BC317-8521-48EA-9D97-DFFA8090B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888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7CB75-C93A-4527-9D42-F496A8DD7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401DDA-7A0A-4BC4-9067-F82182EF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59A7BE8-288D-46E3-A005-E0021303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3406D0-8224-46EE-8DDE-0B9AC154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103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659C87C-AF72-48B1-8FD5-88284AD82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CE6AC12-C0AC-4A3F-8056-D76C87032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DECF67-098F-404B-8DDB-69748B70A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442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4E1046-C58F-43BB-8E7B-A18693A33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399B9E-2312-4283-BE0B-17758A10D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8210A5-506F-4382-A55E-5FD6559AF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38678D-6A7C-4B6E-B02B-307389EC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D96301-9EED-48FC-9E24-6B0BD964B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A06AA6-43B3-4DE0-BFBB-1B234517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54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A93C45-D325-4D70-A84A-4A735EAF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09A7F91-61C0-479D-AFCE-5245026632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665133-EB8C-405F-9031-6E8C5011F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E43547-5453-4952-A5F1-585A389F2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622C20-1909-4075-8373-03386C056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38F927-CA31-4FAB-A82B-32B1C72D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691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A2D9EE-C3CA-4525-9BD3-2E52554B3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63FD4D-BB8B-4DBE-A37E-B75090823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72426E-6183-4E2A-8DFD-6425CE6EE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AE8154-45A0-4B73-9032-A15F16113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C89BFE-4DE0-4422-AC61-501F191E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87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56959C7-22D4-41B6-8121-5F837C1FA1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0C9C7D-E91C-4712-A503-F6F5D9756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D5A33A-C78B-483A-BB62-0B028EE5C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53916A-F006-45FC-B990-14759576F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DFB7BB-84ED-4E43-B4E3-78F42AD85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67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26955-EB9B-444B-A9E3-FD0B4F6A2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D4D213-7277-47EA-AEED-4A7DB983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DB6FAA-5DA9-432B-99D1-CE98061A25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B1B15-DF69-4C36-84A8-FF4CC3F608D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59A010-19F3-4AB9-9CB9-C27523A8F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5C5FF4-2116-4AB2-993F-6EA86F4F78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E0F58-C25B-4A9E-9638-01F4A9DBB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06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3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462207-BECA-442F-87F5-9459B0150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B7230B5-6CE6-4118-B0AD-82C1996051AD}"/>
              </a:ext>
            </a:extLst>
          </p:cNvPr>
          <p:cNvSpPr/>
          <p:nvPr/>
        </p:nvSpPr>
        <p:spPr>
          <a:xfrm>
            <a:off x="3465022" y="2801389"/>
            <a:ext cx="5261956" cy="125522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За покупками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EB58E2-54AC-4C39-93F6-5F226F48B3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9697" r="18072" b="9212"/>
          <a:stretch/>
        </p:blipFill>
        <p:spPr>
          <a:xfrm rot="20648726">
            <a:off x="904826" y="2720879"/>
            <a:ext cx="3184080" cy="331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0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462207-BECA-442F-87F5-9459B0150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EB58E2-54AC-4C39-93F6-5F226F48B3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9697" r="18072" b="9212"/>
          <a:stretch/>
        </p:blipFill>
        <p:spPr>
          <a:xfrm rot="20648726">
            <a:off x="904826" y="2720879"/>
            <a:ext cx="3184080" cy="331283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8EF821F-493A-4F2F-B50F-DE9658EB659D}"/>
              </a:ext>
            </a:extLst>
          </p:cNvPr>
          <p:cNvSpPr/>
          <p:nvPr/>
        </p:nvSpPr>
        <p:spPr>
          <a:xfrm>
            <a:off x="0" y="0"/>
            <a:ext cx="3703782" cy="6280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Прочитай список покупок 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5B4BFAF-05B6-4DC4-A64E-410DE447F833}"/>
              </a:ext>
            </a:extLst>
          </p:cNvPr>
          <p:cNvGrpSpPr/>
          <p:nvPr/>
        </p:nvGrpSpPr>
        <p:grpSpPr>
          <a:xfrm>
            <a:off x="5101795" y="528638"/>
            <a:ext cx="5492106" cy="5800725"/>
            <a:chOff x="5101795" y="528638"/>
            <a:chExt cx="5492106" cy="5800725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5BB3E6E-2EC4-4C37-AD99-2B23B45CD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15034">
              <a:off x="5101795" y="528638"/>
              <a:ext cx="4176522" cy="580072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1B3D3D-6FE1-496D-861B-5974ADC3A285}"/>
                </a:ext>
              </a:extLst>
            </p:cNvPr>
            <p:cNvSpPr txBox="1"/>
            <p:nvPr/>
          </p:nvSpPr>
          <p:spPr>
            <a:xfrm rot="532182">
              <a:off x="6159817" y="1164469"/>
              <a:ext cx="4434084" cy="483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Мо – </a:t>
              </a:r>
              <a:r>
                <a:rPr lang="ru-RU" sz="2800" dirty="0" err="1">
                  <a:latin typeface="Comic Sans MS" panose="030F0702030302020204" pitchFamily="66" charset="0"/>
                </a:rPr>
                <a:t>ло</a:t>
              </a:r>
              <a:r>
                <a:rPr lang="ru-RU" sz="2800" dirty="0">
                  <a:latin typeface="Comic Sans MS" panose="030F0702030302020204" pitchFamily="66" charset="0"/>
                </a:rPr>
                <a:t> - ко 2 л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Сыр 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 err="1">
                  <a:latin typeface="Comic Sans MS" panose="030F0702030302020204" pitchFamily="66" charset="0"/>
                </a:rPr>
                <a:t>Яй</a:t>
              </a:r>
              <a:r>
                <a:rPr lang="ru-RU" sz="2800" dirty="0">
                  <a:latin typeface="Comic Sans MS" panose="030F0702030302020204" pitchFamily="66" charset="0"/>
                </a:rPr>
                <a:t> - </a:t>
              </a:r>
              <a:r>
                <a:rPr lang="ru-RU" sz="2800" dirty="0" err="1">
                  <a:latin typeface="Comic Sans MS" panose="030F0702030302020204" pitchFamily="66" charset="0"/>
                </a:rPr>
                <a:t>ца</a:t>
              </a:r>
              <a:r>
                <a:rPr lang="ru-RU" sz="2800" dirty="0">
                  <a:latin typeface="Comic Sans MS" panose="030F0702030302020204" pitchFamily="66" charset="0"/>
                </a:rPr>
                <a:t> 12 </a:t>
              </a:r>
              <a:r>
                <a:rPr lang="ru-RU" sz="2800" dirty="0" err="1">
                  <a:latin typeface="Comic Sans MS" panose="030F0702030302020204" pitchFamily="66" charset="0"/>
                </a:rPr>
                <a:t>шт</a:t>
              </a:r>
              <a:endParaRPr lang="ru-RU" sz="2800" dirty="0">
                <a:latin typeface="Comic Sans MS" panose="030F0702030302020204" pitchFamily="66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О – во - щи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Му - ка 1 </a:t>
              </a:r>
              <a:r>
                <a:rPr lang="ru-RU" sz="2800" dirty="0" err="1">
                  <a:latin typeface="Comic Sans MS" panose="030F0702030302020204" pitchFamily="66" charset="0"/>
                </a:rPr>
                <a:t>уп</a:t>
              </a:r>
              <a:r>
                <a:rPr lang="ru-RU" sz="2800" dirty="0">
                  <a:latin typeface="Comic Sans MS" panose="030F0702030302020204" pitchFamily="66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Хлеб</a:t>
              </a:r>
            </a:p>
            <a:p>
              <a:r>
                <a:rPr lang="ru-RU" sz="2800" dirty="0">
                  <a:latin typeface="Comic Sans MS" panose="030F0702030302020204" pitchFamily="66" charset="0"/>
                </a:rPr>
                <a:t>Я – год - </a:t>
              </a:r>
              <a:r>
                <a:rPr lang="ru-RU" sz="2800" dirty="0" err="1">
                  <a:latin typeface="Comic Sans MS" panose="030F0702030302020204" pitchFamily="66" charset="0"/>
                </a:rPr>
                <a:t>ный</a:t>
              </a:r>
              <a:r>
                <a:rPr lang="ru-RU" sz="2800" dirty="0">
                  <a:latin typeface="Comic Sans MS" panose="030F0702030302020204" pitchFamily="66" charset="0"/>
                </a:rPr>
                <a:t> </a:t>
              </a:r>
            </a:p>
            <a:p>
              <a:r>
                <a:rPr lang="ru-RU" sz="2800" dirty="0">
                  <a:latin typeface="Comic Sans MS" panose="030F0702030302020204" pitchFamily="66" charset="0"/>
                </a:rPr>
                <a:t>пи - рог</a:t>
              </a:r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D968CEA-B338-44E3-AE4D-1AEF8B4F782F}"/>
                </a:ext>
              </a:extLst>
            </p:cNvPr>
            <p:cNvSpPr/>
            <p:nvPr/>
          </p:nvSpPr>
          <p:spPr>
            <a:xfrm>
              <a:off x="6169891" y="1043709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BCF626B3-685C-4646-AEBA-6F8926FC3AA6}"/>
                </a:ext>
              </a:extLst>
            </p:cNvPr>
            <p:cNvSpPr/>
            <p:nvPr/>
          </p:nvSpPr>
          <p:spPr>
            <a:xfrm>
              <a:off x="6068291" y="1672652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EB01770B-F167-44C5-98EF-0FF9E68AFDDC}"/>
                </a:ext>
              </a:extLst>
            </p:cNvPr>
            <p:cNvSpPr/>
            <p:nvPr/>
          </p:nvSpPr>
          <p:spPr>
            <a:xfrm>
              <a:off x="5943600" y="2358216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E0724CE-2B00-4085-A0C9-BE2885C9FEB5}"/>
                </a:ext>
              </a:extLst>
            </p:cNvPr>
            <p:cNvSpPr/>
            <p:nvPr/>
          </p:nvSpPr>
          <p:spPr>
            <a:xfrm>
              <a:off x="5865091" y="2951090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992AC78B-5920-44F7-8200-EA0F49B4F80F}"/>
                </a:ext>
              </a:extLst>
            </p:cNvPr>
            <p:cNvSpPr/>
            <p:nvPr/>
          </p:nvSpPr>
          <p:spPr>
            <a:xfrm>
              <a:off x="5763491" y="3597785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38E4C76B-102C-42B3-952A-7449C7CD4028}"/>
                </a:ext>
              </a:extLst>
            </p:cNvPr>
            <p:cNvSpPr/>
            <p:nvPr/>
          </p:nvSpPr>
          <p:spPr>
            <a:xfrm>
              <a:off x="5657273" y="4224894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2081AE4-0B8A-426E-A2E2-02E609EDD8BB}"/>
                </a:ext>
              </a:extLst>
            </p:cNvPr>
            <p:cNvSpPr/>
            <p:nvPr/>
          </p:nvSpPr>
          <p:spPr>
            <a:xfrm>
              <a:off x="5580556" y="4699603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Прямоугольник: скругленные углы 15">
            <a:hlinkClick r:id="rId6" action="ppaction://hlinksldjump"/>
            <a:extLst>
              <a:ext uri="{FF2B5EF4-FFF2-40B4-BE49-F238E27FC236}">
                <a16:creationId xmlns:a16="http://schemas.microsoft.com/office/drawing/2014/main" id="{1DF30A04-0FD2-40B1-B178-E1EDAE7ABC4F}"/>
              </a:ext>
            </a:extLst>
          </p:cNvPr>
          <p:cNvSpPr/>
          <p:nvPr/>
        </p:nvSpPr>
        <p:spPr>
          <a:xfrm>
            <a:off x="9283931" y="6057280"/>
            <a:ext cx="2908069" cy="8007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За покупками </a:t>
            </a:r>
          </a:p>
        </p:txBody>
      </p:sp>
    </p:spTree>
    <p:extLst>
      <p:ext uri="{BB962C8B-B14F-4D97-AF65-F5344CB8AC3E}">
        <p14:creationId xmlns:p14="http://schemas.microsoft.com/office/powerpoint/2010/main" val="611556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DF9D6D0-41AD-46C5-A60F-E7547768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6F2A9C-1777-414B-9DE2-3EAAC94334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9697" r="18072" b="9212"/>
          <a:stretch/>
        </p:blipFill>
        <p:spPr>
          <a:xfrm>
            <a:off x="132876" y="3196552"/>
            <a:ext cx="3519149" cy="36614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1B7D52-1472-4192-A7A0-08DE477054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2" t="2155" r="23853" b="3131"/>
          <a:stretch/>
        </p:blipFill>
        <p:spPr>
          <a:xfrm>
            <a:off x="4940450" y="4710547"/>
            <a:ext cx="734752" cy="1745671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ACD3450-58CA-45E4-8821-2039DCA84DCF}"/>
              </a:ext>
            </a:extLst>
          </p:cNvPr>
          <p:cNvSpPr/>
          <p:nvPr/>
        </p:nvSpPr>
        <p:spPr>
          <a:xfrm>
            <a:off x="6096000" y="4470400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697329-26D6-4065-8AB8-2507C2866E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2" t="2155" r="23853" b="3131"/>
          <a:stretch/>
        </p:blipFill>
        <p:spPr>
          <a:xfrm>
            <a:off x="8434168" y="4710547"/>
            <a:ext cx="734752" cy="1745671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5A567D5-1AB7-4A92-8CCA-7B6245F809AE}"/>
              </a:ext>
            </a:extLst>
          </p:cNvPr>
          <p:cNvSpPr/>
          <p:nvPr/>
        </p:nvSpPr>
        <p:spPr>
          <a:xfrm>
            <a:off x="9638145" y="4082474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22FF65-A6D7-4635-A2D1-1F260E6DF26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t="5859" r="7053" b="9091"/>
          <a:stretch/>
        </p:blipFill>
        <p:spPr>
          <a:xfrm>
            <a:off x="4935790" y="1564509"/>
            <a:ext cx="1478823" cy="1165888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069D6CF-51DB-48B0-869E-00C6157F0D8E}"/>
              </a:ext>
            </a:extLst>
          </p:cNvPr>
          <p:cNvSpPr/>
          <p:nvPr/>
        </p:nvSpPr>
        <p:spPr>
          <a:xfrm>
            <a:off x="6266873" y="586509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8851FB3-A68D-4E92-8512-E617D1A0BB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308" y="1378269"/>
            <a:ext cx="2191655" cy="1704621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5AFC355-6465-4489-8A4A-354AE9AE9B85}"/>
              </a:ext>
            </a:extLst>
          </p:cNvPr>
          <p:cNvSpPr/>
          <p:nvPr/>
        </p:nvSpPr>
        <p:spPr>
          <a:xfrm>
            <a:off x="7033491" y="2454817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4D78A6A-BBA3-4BA4-9CDC-74AC919171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48137" r="18072" b="9212"/>
          <a:stretch/>
        </p:blipFill>
        <p:spPr>
          <a:xfrm>
            <a:off x="132875" y="4932218"/>
            <a:ext cx="3519149" cy="192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584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52 0.02083 L -0.00352 0.02083 C -0.01081 -0.01597 -0.01524 -0.04352 -0.02631 -0.07755 C -0.0349 -0.10393 -0.04493 -0.1287 -0.0543 -0.1544 C -0.06849 -0.19306 -0.07891 -0.22361 -0.09909 -0.2581 C -0.10586 -0.26968 -0.11211 -0.28241 -0.11953 -0.29306 C -0.12735 -0.3044 -0.13581 -0.31458 -0.14453 -0.32407 C -0.15599 -0.33657 -0.16953 -0.34907 -0.18308 -0.3537 C -0.18737 -0.35509 -0.19167 -0.35463 -0.19597 -0.35486 C -0.20078 -0.35417 -0.20573 -0.35417 -0.21042 -0.35231 C -0.21459 -0.35046 -0.21836 -0.34653 -0.22253 -0.34421 C -0.22605 -0.34213 -0.22956 -0.34051 -0.23308 -0.33889 C -0.23529 -0.33588 -0.2461 -0.32315 -0.24753 -0.31597 C -0.24948 -0.30556 -0.24948 -0.29444 -0.25052 -0.28356 C -0.24896 -0.26528 -0.2474 -0.24676 -0.24597 -0.22847 C -0.24375 -0.19861 -0.24623 -0.15255 -0.24831 -0.13148 C -0.24896 -0.12361 -0.26524 -0.07685 -0.26563 -0.07477 C -0.27084 -0.05208 -0.27331 -0.04375 -0.27631 -0.01968 C -0.27683 -0.01551 -0.27722 -0.01157 -0.27787 -0.00741 C -0.27826 -0.00393 -0.27917 -0.00046 -0.2793 0.00324 C -0.27969 0.01435 -0.2793 0.02569 -0.2793 0.03704 L -0.2793 0.03704 " pathEditMode="relative" ptsTypes="AAAAAAAAAAAAAAAAAAAA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9 0.03009 L 0.00599 0.03009 C 0.0043 0.01528 0.00287 0.00023 0.00079 -0.01435 C -0.00078 -0.02477 -0.0026 -0.03495 -0.00455 -0.04537 C -0.00885 -0.06898 -0.0155 -0.10231 -0.02122 -0.12477 C -0.04062 -0.20046 -0.04427 -0.2206 -0.07045 -0.28102 C -0.0763 -0.29444 -0.0996 -0.3419 -0.11055 -0.34838 C -0.12201 -0.35509 -0.13321 -0.3625 -0.14467 -0.36852 C -0.15287 -0.37292 -0.16784 -0.37778 -0.17644 -0.3794 C -0.18125 -0.38009 -0.18607 -0.38032 -0.19089 -0.38056 C -0.21055 -0.37847 -0.23034 -0.37708 -0.25 -0.37384 C -0.25886 -0.37245 -0.26758 -0.36921 -0.27644 -0.36713 C -0.28125 -0.3662 -0.28607 -0.36574 -0.29089 -0.36458 C -0.32683 -0.35602 -0.29441 -0.36134 -0.32956 -0.35648 C -0.33555 -0.35417 -0.34154 -0.35162 -0.34766 -0.34977 C -0.353 -0.34792 -0.35834 -0.34792 -0.36355 -0.3456 C -0.37487 -0.34097 -0.41693 -0.32245 -0.43399 -0.30926 C -0.45053 -0.29676 -0.44454 -0.29282 -0.45977 -0.26759 C -0.52813 -0.1544 -0.45339 -0.29676 -0.51133 -0.17199 C -0.51485 -0.16435 -0.51875 -0.15718 -0.52188 -0.14907 C -0.52657 -0.13727 -0.5306 -0.125 -0.53477 -0.11273 C -0.53685 -0.10648 -0.53855 -0.09977 -0.54089 -0.09375 C -0.55495 -0.05625 -0.53451 -0.11944 -0.54922 -0.06968 C -0.55105 -0.06319 -0.55378 -0.05741 -0.55521 -0.05069 C -0.55886 -0.03403 -0.56433 0.00046 -0.56433 0.00046 C -0.56524 0.01528 -0.56563 0.01505 -0.56433 0.03287 C -0.56433 0.03333 -0.56381 0.03287 -0.56355 0.03287 L -0.56277 0.03148 " pathEditMode="relative" ptsTypes="AAAAAAAAAAAAAAAAAAAAAAAAAA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1922 L 0.01563 0.01922 C 0.00821 0.01482 0.00105 0.00926 -0.00638 0.00579 C -0.02265 -0.00185 -0.03098 -0.00231 -0.04661 -0.00486 C -0.07252 -0.00324 -0.09869 -0.00324 -0.1246 0.00047 C -0.13255 0.00162 -0.15976 0.01644 -0.16627 0.02061 C -0.1875 0.03426 -0.16783 0.02547 -0.18906 0.04075 C -0.197 0.04653 -0.21471 0.05278 -0.22317 0.06644 C -0.24257 0.09792 -0.26692 0.15741 -0.27695 0.19028 L -0.2875 0.22547 C -0.2888 0.2375 -0.28958 0.24977 -0.29127 0.26181 C -0.29231 0.26922 -0.29453 0.27616 -0.29583 0.28334 C -0.30156 0.31366 -0.30143 0.31575 -0.30572 0.33982 C -0.30716 0.34838 -0.31158 0.37037 -0.3125 0.37755 L -0.31549 0.40047 C -0.31471 0.46366 -0.3177 0.4382 -0.31106 0.47871 L -0.31106 0.47871 C -0.31054 0.48218 -0.30846 0.50301 -0.30716 0.50973 C -0.3069 0.51158 -0.30625 0.5132 -0.30572 0.51505 C -0.30494 0.5213 -0.30429 0.52755 -0.30338 0.5338 C -0.30325 0.53519 -0.30273 0.53658 -0.30273 0.53797 C -0.30247 0.54144 -0.30273 0.54514 -0.30273 0.54885 L -0.30273 0.54885 " pathEditMode="relative" ptsTypes="AAAAAAAAAAAAAAAAAAAAA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47 0.00463 L 0.00847 0.00463 C 0.00417 -0.00069 0.00026 -0.00741 -0.00443 -0.01157 C -0.02604 -0.03079 -0.03411 -0.03171 -0.05833 -0.03704 C -0.09088 -0.04467 -0.09362 -0.04259 -0.12943 -0.04375 C -0.17187 -0.04305 -0.21432 -0.04375 -0.25677 -0.0412 C -0.30234 -0.03842 -0.28281 -0.03241 -0.32956 -0.0169 C -0.37617 -0.00162 -0.42318 0.00162 -0.4681 0.03009 C -0.53594 0.07338 -0.48151 0.03681 -0.54088 0.08148 C -0.54791 0.08658 -0.55547 0.08982 -0.56211 0.0963 C -0.60989 0.14259 -0.61914 0.15509 -0.65534 0.19861 C -0.65885 0.20741 -0.6625 0.21644 -0.66588 0.22546 C -0.67331 0.2456 -0.6789 0.25996 -0.68333 0.28195 C -0.68971 0.31389 -0.69088 0.32639 -0.69388 0.3588 C -0.69583 0.37847 -0.69831 0.39815 -0.69922 0.41806 C -0.69948 0.42338 -0.69961 0.42894 -0.7 0.43426 C -0.70039 0.43958 -0.70104 0.44491 -0.70156 0.45046 C -0.7026 0.46482 -0.70169 0.46111 -0.70377 0.47593 C -0.70495 0.48403 -0.70638 0.49213 -0.70755 0.50023 C -0.70781 0.50208 -0.70794 0.50394 -0.70833 0.50556 C -0.70859 0.50695 -0.70898 0.5081 -0.70911 0.50972 C -0.70924 0.51736 -0.70911 0.525 -0.70911 0.53264 L -0.70911 0.53125 " pathEditMode="relative" ptsTypes="AAAAAAAAAAAAAAAAAAAAAAA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2" grpId="0" animBg="1"/>
      <p:bldP spid="12" grpId="1" animBg="1"/>
      <p:bldP spid="15" grpId="0" animBg="1"/>
      <p:bldP spid="15" grpId="1" animBg="1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462207-BECA-442F-87F5-9459B0150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EB58E2-54AC-4C39-93F6-5F226F48B3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9697" r="18072" b="9212"/>
          <a:stretch/>
        </p:blipFill>
        <p:spPr>
          <a:xfrm rot="20648726">
            <a:off x="904826" y="2720879"/>
            <a:ext cx="3184080" cy="331283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5B4BFAF-05B6-4DC4-A64E-410DE447F833}"/>
              </a:ext>
            </a:extLst>
          </p:cNvPr>
          <p:cNvGrpSpPr/>
          <p:nvPr/>
        </p:nvGrpSpPr>
        <p:grpSpPr>
          <a:xfrm>
            <a:off x="5101795" y="528638"/>
            <a:ext cx="5492106" cy="5800725"/>
            <a:chOff x="5101795" y="528638"/>
            <a:chExt cx="5492106" cy="5800725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5BB3E6E-2EC4-4C37-AD99-2B23B45CD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15034">
              <a:off x="5101795" y="528638"/>
              <a:ext cx="4176522" cy="580072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1B3D3D-6FE1-496D-861B-5974ADC3A285}"/>
                </a:ext>
              </a:extLst>
            </p:cNvPr>
            <p:cNvSpPr txBox="1"/>
            <p:nvPr/>
          </p:nvSpPr>
          <p:spPr>
            <a:xfrm rot="532182">
              <a:off x="6159817" y="1164469"/>
              <a:ext cx="4434084" cy="483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Мо – </a:t>
              </a:r>
              <a:r>
                <a:rPr lang="ru-RU" sz="2800" dirty="0" err="1">
                  <a:latin typeface="Comic Sans MS" panose="030F0702030302020204" pitchFamily="66" charset="0"/>
                </a:rPr>
                <a:t>ло</a:t>
              </a:r>
              <a:r>
                <a:rPr lang="ru-RU" sz="2800" dirty="0">
                  <a:latin typeface="Comic Sans MS" panose="030F0702030302020204" pitchFamily="66" charset="0"/>
                </a:rPr>
                <a:t> - ко 2 л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Сыр 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 err="1">
                  <a:latin typeface="Comic Sans MS" panose="030F0702030302020204" pitchFamily="66" charset="0"/>
                </a:rPr>
                <a:t>Яй</a:t>
              </a:r>
              <a:r>
                <a:rPr lang="ru-RU" sz="2800" dirty="0">
                  <a:latin typeface="Comic Sans MS" panose="030F0702030302020204" pitchFamily="66" charset="0"/>
                </a:rPr>
                <a:t> - </a:t>
              </a:r>
              <a:r>
                <a:rPr lang="ru-RU" sz="2800" dirty="0" err="1">
                  <a:latin typeface="Comic Sans MS" panose="030F0702030302020204" pitchFamily="66" charset="0"/>
                </a:rPr>
                <a:t>ца</a:t>
              </a:r>
              <a:r>
                <a:rPr lang="ru-RU" sz="2800" dirty="0">
                  <a:latin typeface="Comic Sans MS" panose="030F0702030302020204" pitchFamily="66" charset="0"/>
                </a:rPr>
                <a:t> 12 </a:t>
              </a:r>
              <a:r>
                <a:rPr lang="ru-RU" sz="2800" dirty="0" err="1">
                  <a:latin typeface="Comic Sans MS" panose="030F0702030302020204" pitchFamily="66" charset="0"/>
                </a:rPr>
                <a:t>шт</a:t>
              </a:r>
              <a:endParaRPr lang="ru-RU" sz="2800" dirty="0">
                <a:latin typeface="Comic Sans MS" panose="030F0702030302020204" pitchFamily="66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О – во - щи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Му - ка 1 </a:t>
              </a:r>
              <a:r>
                <a:rPr lang="ru-RU" sz="2800" dirty="0" err="1">
                  <a:latin typeface="Comic Sans MS" panose="030F0702030302020204" pitchFamily="66" charset="0"/>
                </a:rPr>
                <a:t>уп</a:t>
              </a:r>
              <a:r>
                <a:rPr lang="ru-RU" sz="2800" dirty="0">
                  <a:latin typeface="Comic Sans MS" panose="030F0702030302020204" pitchFamily="66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Хлеб</a:t>
              </a:r>
            </a:p>
            <a:p>
              <a:r>
                <a:rPr lang="ru-RU" sz="2800" dirty="0">
                  <a:latin typeface="Comic Sans MS" panose="030F0702030302020204" pitchFamily="66" charset="0"/>
                </a:rPr>
                <a:t>Я – год - </a:t>
              </a:r>
              <a:r>
                <a:rPr lang="ru-RU" sz="2800" dirty="0" err="1">
                  <a:latin typeface="Comic Sans MS" panose="030F0702030302020204" pitchFamily="66" charset="0"/>
                </a:rPr>
                <a:t>ный</a:t>
              </a:r>
              <a:r>
                <a:rPr lang="ru-RU" sz="2800" dirty="0">
                  <a:latin typeface="Comic Sans MS" panose="030F0702030302020204" pitchFamily="66" charset="0"/>
                </a:rPr>
                <a:t> </a:t>
              </a:r>
            </a:p>
            <a:p>
              <a:r>
                <a:rPr lang="ru-RU" sz="2800" dirty="0">
                  <a:latin typeface="Comic Sans MS" panose="030F0702030302020204" pitchFamily="66" charset="0"/>
                </a:rPr>
                <a:t>пи - рог</a:t>
              </a:r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D968CEA-B338-44E3-AE4D-1AEF8B4F782F}"/>
                </a:ext>
              </a:extLst>
            </p:cNvPr>
            <p:cNvSpPr/>
            <p:nvPr/>
          </p:nvSpPr>
          <p:spPr>
            <a:xfrm>
              <a:off x="6169891" y="1043709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BCF626B3-685C-4646-AEBA-6F8926FC3AA6}"/>
                </a:ext>
              </a:extLst>
            </p:cNvPr>
            <p:cNvSpPr/>
            <p:nvPr/>
          </p:nvSpPr>
          <p:spPr>
            <a:xfrm>
              <a:off x="6068291" y="1672652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EB01770B-F167-44C5-98EF-0FF9E68AFDDC}"/>
                </a:ext>
              </a:extLst>
            </p:cNvPr>
            <p:cNvSpPr/>
            <p:nvPr/>
          </p:nvSpPr>
          <p:spPr>
            <a:xfrm>
              <a:off x="5943600" y="2358216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E0724CE-2B00-4085-A0C9-BE2885C9FEB5}"/>
                </a:ext>
              </a:extLst>
            </p:cNvPr>
            <p:cNvSpPr/>
            <p:nvPr/>
          </p:nvSpPr>
          <p:spPr>
            <a:xfrm>
              <a:off x="5865091" y="2951090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992AC78B-5920-44F7-8200-EA0F49B4F80F}"/>
                </a:ext>
              </a:extLst>
            </p:cNvPr>
            <p:cNvSpPr/>
            <p:nvPr/>
          </p:nvSpPr>
          <p:spPr>
            <a:xfrm>
              <a:off x="5763491" y="3597785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38E4C76B-102C-42B3-952A-7449C7CD4028}"/>
                </a:ext>
              </a:extLst>
            </p:cNvPr>
            <p:cNvSpPr/>
            <p:nvPr/>
          </p:nvSpPr>
          <p:spPr>
            <a:xfrm>
              <a:off x="5657273" y="4224894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2081AE4-0B8A-426E-A2E2-02E609EDD8BB}"/>
                </a:ext>
              </a:extLst>
            </p:cNvPr>
            <p:cNvSpPr/>
            <p:nvPr/>
          </p:nvSpPr>
          <p:spPr>
            <a:xfrm>
              <a:off x="5580556" y="4699603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Прямоугольник: скругленные углы 15">
            <a:hlinkClick r:id="rId6" action="ppaction://hlinksldjump"/>
            <a:extLst>
              <a:ext uri="{FF2B5EF4-FFF2-40B4-BE49-F238E27FC236}">
                <a16:creationId xmlns:a16="http://schemas.microsoft.com/office/drawing/2014/main" id="{1DF30A04-0FD2-40B1-B178-E1EDAE7ABC4F}"/>
              </a:ext>
            </a:extLst>
          </p:cNvPr>
          <p:cNvSpPr/>
          <p:nvPr/>
        </p:nvSpPr>
        <p:spPr>
          <a:xfrm>
            <a:off x="9283931" y="6057280"/>
            <a:ext cx="2908069" cy="8007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За покупками </a:t>
            </a:r>
          </a:p>
        </p:txBody>
      </p:sp>
      <p:sp>
        <p:nvSpPr>
          <p:cNvPr id="4" name="Знак ''плюс'' 3">
            <a:extLst>
              <a:ext uri="{FF2B5EF4-FFF2-40B4-BE49-F238E27FC236}">
                <a16:creationId xmlns:a16="http://schemas.microsoft.com/office/drawing/2014/main" id="{DDE99222-8241-4F03-993F-524ECF3A4560}"/>
              </a:ext>
            </a:extLst>
          </p:cNvPr>
          <p:cNvSpPr/>
          <p:nvPr/>
        </p:nvSpPr>
        <p:spPr>
          <a:xfrm>
            <a:off x="6193469" y="1072019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7" name="Знак ''плюс'' 16">
            <a:extLst>
              <a:ext uri="{FF2B5EF4-FFF2-40B4-BE49-F238E27FC236}">
                <a16:creationId xmlns:a16="http://schemas.microsoft.com/office/drawing/2014/main" id="{44250C96-32B3-4A0F-895B-0175B50D21A9}"/>
              </a:ext>
            </a:extLst>
          </p:cNvPr>
          <p:cNvSpPr/>
          <p:nvPr/>
        </p:nvSpPr>
        <p:spPr>
          <a:xfrm>
            <a:off x="6082389" y="1684907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8" name="Знак ''плюс'' 17">
            <a:extLst>
              <a:ext uri="{FF2B5EF4-FFF2-40B4-BE49-F238E27FC236}">
                <a16:creationId xmlns:a16="http://schemas.microsoft.com/office/drawing/2014/main" id="{B45A9FC7-5D0C-440C-B0BD-AFAAA273EE53}"/>
              </a:ext>
            </a:extLst>
          </p:cNvPr>
          <p:cNvSpPr/>
          <p:nvPr/>
        </p:nvSpPr>
        <p:spPr>
          <a:xfrm>
            <a:off x="5948705" y="2369650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847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458D613-519C-4F20-BA66-D690BCBE2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3BF8C9-66E1-40D2-9AA8-33813490DA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9697" r="18072" b="9212"/>
          <a:stretch/>
        </p:blipFill>
        <p:spPr>
          <a:xfrm>
            <a:off x="8565676" y="3196552"/>
            <a:ext cx="3519149" cy="36614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740F32-667D-4532-B476-E618ECAC5D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7"/>
          <a:stretch/>
        </p:blipFill>
        <p:spPr>
          <a:xfrm>
            <a:off x="952687" y="1034473"/>
            <a:ext cx="1994168" cy="1487055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285DD54-6D7A-447F-BEEA-770E6456C1CF}"/>
              </a:ext>
            </a:extLst>
          </p:cNvPr>
          <p:cNvSpPr/>
          <p:nvPr/>
        </p:nvSpPr>
        <p:spPr>
          <a:xfrm>
            <a:off x="3546764" y="655781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FC2A7C-7A43-436E-A625-13D0F8CC13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576" y="5002260"/>
            <a:ext cx="1979551" cy="1539651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93EF57A-FA98-4A05-87FD-2B9DB749140E}"/>
              </a:ext>
            </a:extLst>
          </p:cNvPr>
          <p:cNvSpPr/>
          <p:nvPr/>
        </p:nvSpPr>
        <p:spPr>
          <a:xfrm>
            <a:off x="4110182" y="4932218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AFE794A-F91D-444B-98FB-C8FD722084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391" y="611195"/>
            <a:ext cx="1415472" cy="1819893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A0B2E4B-713E-46FF-843B-8CDA0FF12C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51" y="3606929"/>
            <a:ext cx="2119911" cy="16488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7C2A355-9C92-4E3B-B6AE-A64D0218E57A}"/>
              </a:ext>
            </a:extLst>
          </p:cNvPr>
          <p:cNvSpPr/>
          <p:nvPr/>
        </p:nvSpPr>
        <p:spPr>
          <a:xfrm>
            <a:off x="2553855" y="3196552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5B0BA0-F120-4AB0-89C5-0E2B04C955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48137" r="18072" b="9212"/>
          <a:stretch/>
        </p:blipFill>
        <p:spPr>
          <a:xfrm>
            <a:off x="8565675" y="4932218"/>
            <a:ext cx="3519149" cy="1925782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B2A5FF4-271C-4F9F-8F7D-1F9361E678DB}"/>
              </a:ext>
            </a:extLst>
          </p:cNvPr>
          <p:cNvSpPr/>
          <p:nvPr/>
        </p:nvSpPr>
        <p:spPr>
          <a:xfrm>
            <a:off x="9421091" y="969817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</p:spTree>
    <p:extLst>
      <p:ext uri="{BB962C8B-B14F-4D97-AF65-F5344CB8AC3E}">
        <p14:creationId xmlns:p14="http://schemas.microsoft.com/office/powerpoint/2010/main" val="13264257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46 -0.01296 L -0.01446 -0.01296 C 0.01445 -0.02014 0.01484 -0.02107 0.04609 -0.025 C 0.05208 -0.02593 0.0582 -0.02593 0.06432 -0.02639 C 0.1095 -0.03056 0.06862 -0.02824 0.11953 -0.03032 C 0.17981 -0.02917 0.21315 -0.02894 0.27786 -0.02361 C 0.28906 -0.02269 0.30013 -0.02014 0.31119 -0.01829 C 0.33398 -0.01019 0.35651 -0.00093 0.37942 0.00602 C 0.39726 0.01134 0.41536 0.01597 0.4332 0.02199 C 0.46158 0.03171 0.45664 0.03333 0.48463 0.0463 C 0.50403 0.05532 0.55546 0.07639 0.5802 0.08935 C 0.6164 0.10856 0.63059 0.11759 0.66575 0.1581 L 0.70664 0.20532 C 0.70898 0.21111 0.71171 0.21643 0.71341 0.22268 C 0.71718 0.23634 0.71927 0.25671 0.72109 0.2713 C 0.72135 0.27893 0.72187 0.28657 0.72174 0.29421 C 0.72161 0.31852 0.72109 0.35347 0.71875 0.38032 C 0.71823 0.38704 0.71718 0.39375 0.71653 0.40046 C 0.71575 0.4081 0.71523 0.41597 0.71419 0.42338 C 0.71341 0.4294 0.71198 0.43495 0.71119 0.44097 C 0.70937 0.45486 0.70872 0.46898 0.70664 0.48264 C 0.70364 0.50255 0.70416 0.50093 0.6983 0.52454 C 0.69726 0.52847 0.69648 0.53287 0.69531 0.53657 C 0.69453 0.53912 0.69309 0.54097 0.69231 0.54329 C 0.69075 0.54768 0.68984 0.55231 0.68841 0.55671 C 0.68619 0.56458 0.68645 0.56111 0.68541 0.56759 C 0.68515 0.56944 0.68502 0.5713 0.68463 0.57292 C 0.68424 0.57477 0.6832 0.57824 0.6832 0.57824 L 0.6832 0.57569 " pathEditMode="relative" ptsTypes="AAAAAAAAAAAAAAAAAAAAAAAAAAA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8 0.02152 L -0.00508 0.02152 C 0.00377 -0.02223 0.00521 -0.03334 0.01836 -0.07686 C 0.02396 -0.09537 0.03073 -0.1125 0.03659 -0.13079 C 0.05234 -0.18102 0.05846 -0.21273 0.07825 -0.26135 C 0.08958 -0.28936 0.10377 -0.3125 0.11992 -0.33125 C 0.12643 -0.33889 0.13346 -0.34514 0.14036 -0.35162 C 0.14817 -0.3588 0.16588 -0.37408 0.17513 -0.37848 C 0.18008 -0.38079 0.18528 -0.38125 0.19036 -0.38241 C 0.19544 -0.37986 0.20065 -0.37824 0.20547 -0.37454 C 0.21172 -0.36968 0.21484 -0.36158 0.21914 -0.35301 C 0.222 -0.33334 0.22265 -0.33148 0.22448 -0.31111 C 0.22539 -0.3007 0.22708 -0.27199 0.22747 -0.26273 C 0.22786 -0.25417 0.22786 -0.24561 0.22825 -0.23704 C 0.22864 -0.22848 0.22929 -0.22014 0.22969 -0.21158 C 0.23086 -0.19098 0.23086 -0.17014 0.23281 -0.14954 L 0.2358 -0.11736 C 0.23724 -0.0801 0.23554 -0.11436 0.2388 -0.06875 C 0.23932 -0.06158 0.23919 -0.05417 0.24036 -0.04723 C 0.24297 -0.03079 0.24075 -0.04491 0.24336 -0.0257 C 0.24388 -0.02223 0.2444 -0.01852 0.24492 -0.01505 C 0.2457 -0.00834 0.24557 -0.00926 0.24557 -0.00556 L 0.24557 -0.00556 " pathEditMode="relative" ptsTypes="AAAAAAAAAAAAAAAAAAAAA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0.02061 L 0.00039 0.02061 C 0.0026 0.01644 0.00455 0.01181 0.00716 0.00834 C 0.01875 -0.00717 0.03033 -0.02291 0.0427 -0.03611 C 0.06875 -0.06365 0.10117 -0.08032 0.12981 -0.09143 C 0.1733 -0.1081 0.21679 -0.125 0.26093 -0.13449 C 0.27135 -0.1368 0.28164 -0.13981 0.29205 -0.1412 C 0.31692 -0.14444 0.34205 -0.1456 0.36705 -0.14791 L 0.40559 -0.15601 C 0.4138 -0.15787 0.42174 -0.16134 0.42981 -0.16273 C 0.45052 -0.16643 0.47057 -0.16712 0.49127 -0.16805 L 0.56927 -0.16689 C 0.57591 -0.16666 0.58242 -0.16481 0.58893 -0.16412 C 0.59908 -0.16296 0.60911 -0.16226 0.61927 -0.16134 C 0.66041 -0.14652 0.63802 -0.15717 0.67838 -0.13171 C 0.70221 -0.11689 0.69166 -0.12638 0.70716 -0.11018 C 0.71015 -0.10162 0.71406 -0.09398 0.71627 -0.08472 C 0.72109 -0.06412 0.72148 -0.04166 0.72226 -0.0199 C 0.72317 0.0007 0.72317 0.02153 0.7246 0.04213 C 0.72565 0.05741 0.72994 0.08797 0.72994 0.08797 C 0.72968 0.09815 0.73007 0.10857 0.72916 0.11875 C 0.72812 0.13033 0.72096 0.15325 0.71848 0.16204 C 0.71796 0.16598 0.71731 0.16991 0.71705 0.17408 C 0.71588 0.18727 0.71627 0.19514 0.71627 0.20926 L 0.71627 0.20788 " pathEditMode="relative" ptsTypes="AAAAAAAAAAAAAAAAAAAAAAAA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88 0.01782 L -0.01888 0.01782 C -0.01211 0.01597 -0.00534 0.0125 0.00156 0.0125 C 0.01901 0.0118 0.04778 0.02245 0.06367 0.02731 C 0.08594 0.04236 0.10377 0.05162 0.12344 0.07292 C 0.12851 0.07847 0.13346 0.08472 0.13789 0.0919 C 0.14284 0.09977 0.14739 0.1081 0.15143 0.11736 C 0.16185 0.14097 0.16237 0.14815 0.1681 0.17407 C 0.16914 0.18472 0.17031 0.1956 0.17122 0.20648 C 0.17396 0.24421 0.17422 0.25555 0.17578 0.2912 C 0.17604 0.30417 0.17656 0.31736 0.17643 0.33032 C 0.1763 0.38148 0.175 0.4838 0.175 0.4838 C 0.17526 0.50093 0.17526 0.51805 0.17578 0.53495 C 0.17591 0.54329 0.17695 0.55116 0.17721 0.55926 C 0.17773 0.57685 0.17747 0.59444 0.17799 0.6118 C 0.17838 0.62222 0.17916 0.6294 0.18034 0.63889 L 0.18034 0.63889 " pathEditMode="relative" ptsTypes="AAAAAAAAAAAAAAAAA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462207-BECA-442F-87F5-9459B0150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EB58E2-54AC-4C39-93F6-5F226F48B3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9697" r="18072" b="9212"/>
          <a:stretch/>
        </p:blipFill>
        <p:spPr>
          <a:xfrm rot="20648726">
            <a:off x="904826" y="2720879"/>
            <a:ext cx="3184080" cy="331283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5B4BFAF-05B6-4DC4-A64E-410DE447F833}"/>
              </a:ext>
            </a:extLst>
          </p:cNvPr>
          <p:cNvGrpSpPr/>
          <p:nvPr/>
        </p:nvGrpSpPr>
        <p:grpSpPr>
          <a:xfrm>
            <a:off x="5101795" y="528638"/>
            <a:ext cx="5492106" cy="5800725"/>
            <a:chOff x="5101795" y="528638"/>
            <a:chExt cx="5492106" cy="5800725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5BB3E6E-2EC4-4C37-AD99-2B23B45CD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15034">
              <a:off x="5101795" y="528638"/>
              <a:ext cx="4176522" cy="580072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1B3D3D-6FE1-496D-861B-5974ADC3A285}"/>
                </a:ext>
              </a:extLst>
            </p:cNvPr>
            <p:cNvSpPr txBox="1"/>
            <p:nvPr/>
          </p:nvSpPr>
          <p:spPr>
            <a:xfrm rot="532182">
              <a:off x="6159817" y="1164469"/>
              <a:ext cx="4434084" cy="483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Мо – </a:t>
              </a:r>
              <a:r>
                <a:rPr lang="ru-RU" sz="2800" dirty="0" err="1">
                  <a:latin typeface="Comic Sans MS" panose="030F0702030302020204" pitchFamily="66" charset="0"/>
                </a:rPr>
                <a:t>ло</a:t>
              </a:r>
              <a:r>
                <a:rPr lang="ru-RU" sz="2800" dirty="0">
                  <a:latin typeface="Comic Sans MS" panose="030F0702030302020204" pitchFamily="66" charset="0"/>
                </a:rPr>
                <a:t> - ко 2 л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Сыр 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 err="1">
                  <a:latin typeface="Comic Sans MS" panose="030F0702030302020204" pitchFamily="66" charset="0"/>
                </a:rPr>
                <a:t>Яй</a:t>
              </a:r>
              <a:r>
                <a:rPr lang="ru-RU" sz="2800" dirty="0">
                  <a:latin typeface="Comic Sans MS" panose="030F0702030302020204" pitchFamily="66" charset="0"/>
                </a:rPr>
                <a:t> - </a:t>
              </a:r>
              <a:r>
                <a:rPr lang="ru-RU" sz="2800" dirty="0" err="1">
                  <a:latin typeface="Comic Sans MS" panose="030F0702030302020204" pitchFamily="66" charset="0"/>
                </a:rPr>
                <a:t>ца</a:t>
              </a:r>
              <a:r>
                <a:rPr lang="ru-RU" sz="2800" dirty="0">
                  <a:latin typeface="Comic Sans MS" panose="030F0702030302020204" pitchFamily="66" charset="0"/>
                </a:rPr>
                <a:t> 12 </a:t>
              </a:r>
              <a:r>
                <a:rPr lang="ru-RU" sz="2800" dirty="0" err="1">
                  <a:latin typeface="Comic Sans MS" panose="030F0702030302020204" pitchFamily="66" charset="0"/>
                </a:rPr>
                <a:t>шт</a:t>
              </a:r>
              <a:endParaRPr lang="ru-RU" sz="2800" dirty="0">
                <a:latin typeface="Comic Sans MS" panose="030F0702030302020204" pitchFamily="66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О – во - щи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Му - ка 1 </a:t>
              </a:r>
              <a:r>
                <a:rPr lang="ru-RU" sz="2800" dirty="0" err="1">
                  <a:latin typeface="Comic Sans MS" panose="030F0702030302020204" pitchFamily="66" charset="0"/>
                </a:rPr>
                <a:t>уп</a:t>
              </a:r>
              <a:r>
                <a:rPr lang="ru-RU" sz="2800" dirty="0">
                  <a:latin typeface="Comic Sans MS" panose="030F0702030302020204" pitchFamily="66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Хлеб</a:t>
              </a:r>
            </a:p>
            <a:p>
              <a:r>
                <a:rPr lang="ru-RU" sz="2800" dirty="0">
                  <a:latin typeface="Comic Sans MS" panose="030F0702030302020204" pitchFamily="66" charset="0"/>
                </a:rPr>
                <a:t>Я – год - </a:t>
              </a:r>
              <a:r>
                <a:rPr lang="ru-RU" sz="2800" dirty="0" err="1">
                  <a:latin typeface="Comic Sans MS" panose="030F0702030302020204" pitchFamily="66" charset="0"/>
                </a:rPr>
                <a:t>ный</a:t>
              </a:r>
              <a:r>
                <a:rPr lang="ru-RU" sz="2800" dirty="0">
                  <a:latin typeface="Comic Sans MS" panose="030F0702030302020204" pitchFamily="66" charset="0"/>
                </a:rPr>
                <a:t> </a:t>
              </a:r>
            </a:p>
            <a:p>
              <a:r>
                <a:rPr lang="ru-RU" sz="2800" dirty="0">
                  <a:latin typeface="Comic Sans MS" panose="030F0702030302020204" pitchFamily="66" charset="0"/>
                </a:rPr>
                <a:t>пи - рог</a:t>
              </a:r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D968CEA-B338-44E3-AE4D-1AEF8B4F782F}"/>
                </a:ext>
              </a:extLst>
            </p:cNvPr>
            <p:cNvSpPr/>
            <p:nvPr/>
          </p:nvSpPr>
          <p:spPr>
            <a:xfrm>
              <a:off x="6169891" y="1043709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BCF626B3-685C-4646-AEBA-6F8926FC3AA6}"/>
                </a:ext>
              </a:extLst>
            </p:cNvPr>
            <p:cNvSpPr/>
            <p:nvPr/>
          </p:nvSpPr>
          <p:spPr>
            <a:xfrm>
              <a:off x="6068291" y="1672652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EB01770B-F167-44C5-98EF-0FF9E68AFDDC}"/>
                </a:ext>
              </a:extLst>
            </p:cNvPr>
            <p:cNvSpPr/>
            <p:nvPr/>
          </p:nvSpPr>
          <p:spPr>
            <a:xfrm>
              <a:off x="5943600" y="2358216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E0724CE-2B00-4085-A0C9-BE2885C9FEB5}"/>
                </a:ext>
              </a:extLst>
            </p:cNvPr>
            <p:cNvSpPr/>
            <p:nvPr/>
          </p:nvSpPr>
          <p:spPr>
            <a:xfrm>
              <a:off x="5865091" y="2951090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992AC78B-5920-44F7-8200-EA0F49B4F80F}"/>
                </a:ext>
              </a:extLst>
            </p:cNvPr>
            <p:cNvSpPr/>
            <p:nvPr/>
          </p:nvSpPr>
          <p:spPr>
            <a:xfrm>
              <a:off x="5763491" y="3597785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38E4C76B-102C-42B3-952A-7449C7CD4028}"/>
                </a:ext>
              </a:extLst>
            </p:cNvPr>
            <p:cNvSpPr/>
            <p:nvPr/>
          </p:nvSpPr>
          <p:spPr>
            <a:xfrm>
              <a:off x="5657273" y="4224894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2081AE4-0B8A-426E-A2E2-02E609EDD8BB}"/>
                </a:ext>
              </a:extLst>
            </p:cNvPr>
            <p:cNvSpPr/>
            <p:nvPr/>
          </p:nvSpPr>
          <p:spPr>
            <a:xfrm>
              <a:off x="5580556" y="4699603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Прямоугольник: скругленные углы 15">
            <a:hlinkClick r:id="rId6" action="ppaction://hlinksldjump"/>
            <a:extLst>
              <a:ext uri="{FF2B5EF4-FFF2-40B4-BE49-F238E27FC236}">
                <a16:creationId xmlns:a16="http://schemas.microsoft.com/office/drawing/2014/main" id="{1DF30A04-0FD2-40B1-B178-E1EDAE7ABC4F}"/>
              </a:ext>
            </a:extLst>
          </p:cNvPr>
          <p:cNvSpPr/>
          <p:nvPr/>
        </p:nvSpPr>
        <p:spPr>
          <a:xfrm>
            <a:off x="9283931" y="6057280"/>
            <a:ext cx="2908069" cy="8007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За покупками </a:t>
            </a:r>
          </a:p>
        </p:txBody>
      </p:sp>
      <p:sp>
        <p:nvSpPr>
          <p:cNvPr id="4" name="Знак ''плюс'' 3">
            <a:extLst>
              <a:ext uri="{FF2B5EF4-FFF2-40B4-BE49-F238E27FC236}">
                <a16:creationId xmlns:a16="http://schemas.microsoft.com/office/drawing/2014/main" id="{DDE99222-8241-4F03-993F-524ECF3A4560}"/>
              </a:ext>
            </a:extLst>
          </p:cNvPr>
          <p:cNvSpPr/>
          <p:nvPr/>
        </p:nvSpPr>
        <p:spPr>
          <a:xfrm>
            <a:off x="6193469" y="1072019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7" name="Знак ''плюс'' 16">
            <a:extLst>
              <a:ext uri="{FF2B5EF4-FFF2-40B4-BE49-F238E27FC236}">
                <a16:creationId xmlns:a16="http://schemas.microsoft.com/office/drawing/2014/main" id="{44250C96-32B3-4A0F-895B-0175B50D21A9}"/>
              </a:ext>
            </a:extLst>
          </p:cNvPr>
          <p:cNvSpPr/>
          <p:nvPr/>
        </p:nvSpPr>
        <p:spPr>
          <a:xfrm>
            <a:off x="6082389" y="1684907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8" name="Знак ''плюс'' 17">
            <a:extLst>
              <a:ext uri="{FF2B5EF4-FFF2-40B4-BE49-F238E27FC236}">
                <a16:creationId xmlns:a16="http://schemas.microsoft.com/office/drawing/2014/main" id="{B45A9FC7-5D0C-440C-B0BD-AFAAA273EE53}"/>
              </a:ext>
            </a:extLst>
          </p:cNvPr>
          <p:cNvSpPr/>
          <p:nvPr/>
        </p:nvSpPr>
        <p:spPr>
          <a:xfrm>
            <a:off x="5948705" y="2369650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9" name="Знак ''плюс'' 18">
            <a:extLst>
              <a:ext uri="{FF2B5EF4-FFF2-40B4-BE49-F238E27FC236}">
                <a16:creationId xmlns:a16="http://schemas.microsoft.com/office/drawing/2014/main" id="{650E6C2B-1ABF-4344-8841-4CC91983088E}"/>
              </a:ext>
            </a:extLst>
          </p:cNvPr>
          <p:cNvSpPr/>
          <p:nvPr/>
        </p:nvSpPr>
        <p:spPr>
          <a:xfrm>
            <a:off x="5870196" y="2972514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739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FBFB0288-F4A9-4AE5-86B3-E566015F5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6A8FFA-80A9-4F21-BF06-961FE055D8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9697" r="18072" b="9212"/>
          <a:stretch/>
        </p:blipFill>
        <p:spPr>
          <a:xfrm>
            <a:off x="132876" y="3196552"/>
            <a:ext cx="3519149" cy="36614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207BD1-0224-492A-87B6-45115319E9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51" y="499150"/>
            <a:ext cx="2478772" cy="1925782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AC6E8D6-9CF6-411B-AD8F-F57E7BD074EA}"/>
              </a:ext>
            </a:extLst>
          </p:cNvPr>
          <p:cNvSpPr/>
          <p:nvPr/>
        </p:nvSpPr>
        <p:spPr>
          <a:xfrm>
            <a:off x="7684655" y="2110895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EAFE8D6-1ABB-4163-ACF1-D8F4D47309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6" b="6246"/>
          <a:stretch/>
        </p:blipFill>
        <p:spPr>
          <a:xfrm>
            <a:off x="6704113" y="4391504"/>
            <a:ext cx="2435797" cy="1967346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294922F-D8BB-495D-B372-562AC0664FF4}"/>
              </a:ext>
            </a:extLst>
          </p:cNvPr>
          <p:cNvSpPr/>
          <p:nvPr/>
        </p:nvSpPr>
        <p:spPr>
          <a:xfrm>
            <a:off x="9404598" y="4522553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BE7C5A7-1552-420A-82CB-2D69AEA026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98" r="12598" b="9091"/>
          <a:stretch/>
        </p:blipFill>
        <p:spPr>
          <a:xfrm>
            <a:off x="4395649" y="590832"/>
            <a:ext cx="2152934" cy="1834099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D2B1A8E-5E17-4321-8482-022CA34280CE}"/>
              </a:ext>
            </a:extLst>
          </p:cNvPr>
          <p:cNvSpPr/>
          <p:nvPr/>
        </p:nvSpPr>
        <p:spPr>
          <a:xfrm>
            <a:off x="2192106" y="833968"/>
            <a:ext cx="1985818" cy="62807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F2F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ЗАДАНИЕ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B34315-4B79-43CD-B1A4-E65E73BA78F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48137" r="18072" b="9212"/>
          <a:stretch/>
        </p:blipFill>
        <p:spPr>
          <a:xfrm>
            <a:off x="132875" y="4932218"/>
            <a:ext cx="3519149" cy="192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03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2.08333E-7 -4.44444E-6 C -0.05495 0.01737 0.01966 -0.00763 -0.02878 0.01088 C -0.03307 0.01274 -0.0375 0.0132 -0.04193 0.01459 C -0.04909 0.01713 -0.05625 0.01991 -0.06354 0.02223 C -0.0763 0.02616 -0.08919 0.02825 -0.10208 0.03218 C -0.14232 0.04422 -0.1099 0.0382 -0.14857 0.04723 C -0.16224 0.05047 -0.17617 0.05371 -0.1901 0.05579 C -0.20117 0.05764 -0.21237 0.05741 -0.22331 0.05834 C -0.2306 0.05903 -0.23776 0.06019 -0.24492 0.06112 L -0.36615 0.05973 C -0.51497 0.05973 -0.46979 0.0551 -0.54063 0.0632 C -0.57799 0.08218 -0.54844 0.06621 -0.58854 0.09213 C -0.59466 0.0963 -0.60117 0.09885 -0.60716 0.10348 C -0.62057 0.11389 -0.62435 0.12477 -0.63633 0.14075 C -0.64128 0.14769 -0.64727 0.15232 -0.65182 0.1595 C -0.66263 0.17709 -0.66589 0.20093 -0.67122 0.22338 C -0.67253 0.23565 -0.67552 0.26505 -0.67813 0.27709 C -0.68086 0.29028 -0.68594 0.30232 -0.68815 0.31575 C -0.69128 0.33426 -0.69401 0.34838 -0.69596 0.36737 C -0.69688 0.37709 -0.69753 0.38727 -0.69818 0.397 C -0.69948 0.41551 -0.70182 0.45209 -0.70182 0.45232 C -0.70156 0.47269 -0.7013 0.49306 -0.70052 0.51343 C -0.70026 0.51922 -0.69635 0.53889 -0.69596 0.54213 C -0.69401 0.55672 -0.69648 0.53866 -0.69349 0.55718 C -0.69323 0.55926 -0.6931 0.56135 -0.69284 0.56343 C -0.69206 0.62593 -0.69206 0.60348 -0.69206 0.63102 L -0.69128 0.62987 " pathEditMode="relative" rAng="0" ptsTypes="AAAAAAAAAAAAAAAAAAAAAAAAAA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91" y="3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1482 L 4.16667E-7 -0.01459 C -0.00273 -0.02223 -0.00482 -0.02963 -0.00794 -0.03658 C -0.01953 -0.0625 -0.06068 -0.10949 -0.06328 -0.1125 C -0.07422 -0.125 -0.0849 -0.13866 -0.09635 -0.15047 C -0.10586 -0.16111 -0.11615 -0.17037 -0.1263 -0.17986 C -0.14961 -0.20162 -0.16797 -0.21574 -0.19388 -0.23287 C -0.20495 -0.24051 -0.21641 -0.24699 -0.2276 -0.25348 C -0.23867 -0.25949 -0.24948 -0.26598 -0.26081 -0.27107 C -0.2694 -0.27524 -0.27813 -0.27824 -0.28672 -0.28125 C -0.36276 -0.30695 -0.31992 -0.29283 -0.3599 -0.30278 C -0.36445 -0.30417 -0.36914 -0.30556 -0.3737 -0.30672 C -0.37904 -0.30787 -0.38451 -0.30857 -0.38984 -0.3088 C -0.40443 -0.30811 -0.41914 -0.30787 -0.43359 -0.30533 C -0.44375 -0.30394 -0.45378 -0.29931 -0.46367 -0.29514 C -0.46914 -0.29028 -0.47435 -0.28588 -0.47904 -0.27871 C -0.48151 -0.275 -0.48359 -0.27061 -0.48516 -0.26621 C -0.4957 -0.23473 -0.49609 -0.23033 -0.50208 -0.20278 C -0.50234 -0.1963 -0.5026 -0.18982 -0.50286 -0.1838 C -0.50391 -0.16297 -0.50417 -0.15857 -0.50508 -0.1419 C -0.50586 -0.07292 -0.50638 -0.07824 -0.50508 -0.00463 C -0.50508 -0.00255 -0.50391 0.01967 -0.50365 0.02314 C -0.50352 0.025 -0.50313 0.02662 -0.50286 0.02824 C -0.5026 0.03078 -0.50247 0.03333 -0.50208 0.03611 C -0.50169 0.03935 -0.50078 0.04074 -0.50065 0.0449 C -0.50039 0.04953 -0.50065 0.05416 -0.50065 0.05902 L -0.50065 0.05926 " pathEditMode="relative" rAng="0" ptsTypes="AAAAAAAAAAAAAAAAAAAAAAAAA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99" y="-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1.875E-6 0.00023 C -0.01628 -0.00278 -0.01966 -0.00533 -0.03711 0.00139 C -0.04987 0.00625 -0.06511 0.02083 -0.07709 0.02801 C -0.08985 0.03588 -0.10261 0.04259 -0.1155 0.04953 C -0.12201 0.05301 -0.12891 0.05463 -0.13516 0.05879 C -0.14857 0.06828 -0.15547 0.08102 -0.1681 0.09352 C -0.17565 0.10162 -0.18386 0.1074 -0.19154 0.11528 C -0.20456 0.12778 -0.24154 0.16435 -0.25274 0.18333 C -0.25834 0.19305 -0.26406 0.20162 -0.26927 0.21157 C -0.27318 0.21898 -0.2763 0.22731 -0.27943 0.23588 C -0.28698 0.25578 -0.29349 0.28588 -0.29675 0.30671 C -0.29805 0.31504 -0.29961 0.32361 -0.30065 0.3324 C -0.30156 0.33958 -0.30235 0.34745 -0.303 0.35509 C -0.30352 0.37014 -0.30391 0.38819 -0.30534 0.40324 C -0.30586 0.40879 -0.3069 0.41389 -0.30755 0.41921 C -0.30834 0.42315 -0.30886 0.42754 -0.30925 0.43125 C -0.3099 0.43842 -0.31029 0.4456 -0.31081 0.45254 C -0.3112 0.46643 -0.31133 0.48055 -0.31159 0.49444 C -0.31185 0.4993 -0.31185 0.5044 -0.31237 0.50903 C -0.31315 0.51458 -0.31459 0.51967 -0.31563 0.525 C -0.31641 0.53009 -0.31706 0.53495 -0.31797 0.53981 C -0.31823 0.54444 -0.31836 0.54861 -0.31875 0.55347 C -0.31901 0.55764 -0.31979 0.56342 -0.32005 0.56805 C -0.32005 0.57778 -0.31992 0.58773 -0.31953 0.59745 C -0.3194 0.60069 -0.31914 0.6037 -0.31875 0.60694 C -0.31849 0.60879 -0.31771 0.61041 -0.31706 0.61227 L -0.31628 0.6206 L -0.31628 0.61898 " pathEditMode="relative" rAng="0" ptsTypes="AAAAAAAAAAAAAAAAAAAAAAAAAAAAA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3" y="3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8" grpId="0" animBg="1"/>
      <p:bldP spid="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9462207-BECA-442F-87F5-9459B0150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EB58E2-54AC-4C39-93F6-5F226F48B3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9697" r="18072" b="9212"/>
          <a:stretch/>
        </p:blipFill>
        <p:spPr>
          <a:xfrm rot="20648726">
            <a:off x="904826" y="2720879"/>
            <a:ext cx="3184080" cy="331283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5B4BFAF-05B6-4DC4-A64E-410DE447F833}"/>
              </a:ext>
            </a:extLst>
          </p:cNvPr>
          <p:cNvGrpSpPr/>
          <p:nvPr/>
        </p:nvGrpSpPr>
        <p:grpSpPr>
          <a:xfrm>
            <a:off x="5101795" y="528638"/>
            <a:ext cx="5492106" cy="5800725"/>
            <a:chOff x="5101795" y="528638"/>
            <a:chExt cx="5492106" cy="5800725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5BB3E6E-2EC4-4C37-AD99-2B23B45CD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15034">
              <a:off x="5101795" y="528638"/>
              <a:ext cx="4176522" cy="580072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1B3D3D-6FE1-496D-861B-5974ADC3A285}"/>
                </a:ext>
              </a:extLst>
            </p:cNvPr>
            <p:cNvSpPr txBox="1"/>
            <p:nvPr/>
          </p:nvSpPr>
          <p:spPr>
            <a:xfrm rot="532182">
              <a:off x="6159817" y="1164469"/>
              <a:ext cx="4434084" cy="483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Мо – </a:t>
              </a:r>
              <a:r>
                <a:rPr lang="ru-RU" sz="2800" dirty="0" err="1">
                  <a:latin typeface="Comic Sans MS" panose="030F0702030302020204" pitchFamily="66" charset="0"/>
                </a:rPr>
                <a:t>ло</a:t>
              </a:r>
              <a:r>
                <a:rPr lang="ru-RU" sz="2800" dirty="0">
                  <a:latin typeface="Comic Sans MS" panose="030F0702030302020204" pitchFamily="66" charset="0"/>
                </a:rPr>
                <a:t> - ко 2 л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Сыр 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 err="1">
                  <a:latin typeface="Comic Sans MS" panose="030F0702030302020204" pitchFamily="66" charset="0"/>
                </a:rPr>
                <a:t>Яй</a:t>
              </a:r>
              <a:r>
                <a:rPr lang="ru-RU" sz="2800" dirty="0">
                  <a:latin typeface="Comic Sans MS" panose="030F0702030302020204" pitchFamily="66" charset="0"/>
                </a:rPr>
                <a:t> - </a:t>
              </a:r>
              <a:r>
                <a:rPr lang="ru-RU" sz="2800" dirty="0" err="1">
                  <a:latin typeface="Comic Sans MS" panose="030F0702030302020204" pitchFamily="66" charset="0"/>
                </a:rPr>
                <a:t>ца</a:t>
              </a:r>
              <a:r>
                <a:rPr lang="ru-RU" sz="2800" dirty="0">
                  <a:latin typeface="Comic Sans MS" panose="030F0702030302020204" pitchFamily="66" charset="0"/>
                </a:rPr>
                <a:t> 12 </a:t>
              </a:r>
              <a:r>
                <a:rPr lang="ru-RU" sz="2800" dirty="0" err="1">
                  <a:latin typeface="Comic Sans MS" panose="030F0702030302020204" pitchFamily="66" charset="0"/>
                </a:rPr>
                <a:t>шт</a:t>
              </a:r>
              <a:endParaRPr lang="ru-RU" sz="2800" dirty="0">
                <a:latin typeface="Comic Sans MS" panose="030F0702030302020204" pitchFamily="66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О – во - щи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Му - ка 1 </a:t>
              </a:r>
              <a:r>
                <a:rPr lang="ru-RU" sz="2800" dirty="0" err="1">
                  <a:latin typeface="Comic Sans MS" panose="030F0702030302020204" pitchFamily="66" charset="0"/>
                </a:rPr>
                <a:t>уп</a:t>
              </a:r>
              <a:r>
                <a:rPr lang="ru-RU" sz="2800" dirty="0">
                  <a:latin typeface="Comic Sans MS" panose="030F0702030302020204" pitchFamily="66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ru-RU" sz="2800" dirty="0">
                  <a:latin typeface="Comic Sans MS" panose="030F0702030302020204" pitchFamily="66" charset="0"/>
                </a:rPr>
                <a:t>Хлеб</a:t>
              </a:r>
            </a:p>
            <a:p>
              <a:r>
                <a:rPr lang="ru-RU" sz="2800" dirty="0">
                  <a:latin typeface="Comic Sans MS" panose="030F0702030302020204" pitchFamily="66" charset="0"/>
                </a:rPr>
                <a:t>Я – год - </a:t>
              </a:r>
              <a:r>
                <a:rPr lang="ru-RU" sz="2800" dirty="0" err="1">
                  <a:latin typeface="Comic Sans MS" panose="030F0702030302020204" pitchFamily="66" charset="0"/>
                </a:rPr>
                <a:t>ный</a:t>
              </a:r>
              <a:r>
                <a:rPr lang="ru-RU" sz="2800" dirty="0">
                  <a:latin typeface="Comic Sans MS" panose="030F0702030302020204" pitchFamily="66" charset="0"/>
                </a:rPr>
                <a:t> </a:t>
              </a:r>
            </a:p>
            <a:p>
              <a:r>
                <a:rPr lang="ru-RU" sz="2800" dirty="0">
                  <a:latin typeface="Comic Sans MS" panose="030F0702030302020204" pitchFamily="66" charset="0"/>
                </a:rPr>
                <a:t>пи - рог</a:t>
              </a:r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D968CEA-B338-44E3-AE4D-1AEF8B4F782F}"/>
                </a:ext>
              </a:extLst>
            </p:cNvPr>
            <p:cNvSpPr/>
            <p:nvPr/>
          </p:nvSpPr>
          <p:spPr>
            <a:xfrm>
              <a:off x="6169891" y="1043709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BCF626B3-685C-4646-AEBA-6F8926FC3AA6}"/>
                </a:ext>
              </a:extLst>
            </p:cNvPr>
            <p:cNvSpPr/>
            <p:nvPr/>
          </p:nvSpPr>
          <p:spPr>
            <a:xfrm>
              <a:off x="6068291" y="1672652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EB01770B-F167-44C5-98EF-0FF9E68AFDDC}"/>
                </a:ext>
              </a:extLst>
            </p:cNvPr>
            <p:cNvSpPr/>
            <p:nvPr/>
          </p:nvSpPr>
          <p:spPr>
            <a:xfrm>
              <a:off x="5943600" y="2358216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E0724CE-2B00-4085-A0C9-BE2885C9FEB5}"/>
                </a:ext>
              </a:extLst>
            </p:cNvPr>
            <p:cNvSpPr/>
            <p:nvPr/>
          </p:nvSpPr>
          <p:spPr>
            <a:xfrm>
              <a:off x="5865091" y="2951090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992AC78B-5920-44F7-8200-EA0F49B4F80F}"/>
                </a:ext>
              </a:extLst>
            </p:cNvPr>
            <p:cNvSpPr/>
            <p:nvPr/>
          </p:nvSpPr>
          <p:spPr>
            <a:xfrm>
              <a:off x="5763491" y="3597785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38E4C76B-102C-42B3-952A-7449C7CD4028}"/>
                </a:ext>
              </a:extLst>
            </p:cNvPr>
            <p:cNvSpPr/>
            <p:nvPr/>
          </p:nvSpPr>
          <p:spPr>
            <a:xfrm>
              <a:off x="5657273" y="4224894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2081AE4-0B8A-426E-A2E2-02E609EDD8BB}"/>
                </a:ext>
              </a:extLst>
            </p:cNvPr>
            <p:cNvSpPr/>
            <p:nvPr/>
          </p:nvSpPr>
          <p:spPr>
            <a:xfrm>
              <a:off x="5580556" y="4699603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Прямоугольник: скругленные углы 15">
            <a:hlinkClick r:id="rId6" action="ppaction://hlinksldjump"/>
            <a:extLst>
              <a:ext uri="{FF2B5EF4-FFF2-40B4-BE49-F238E27FC236}">
                <a16:creationId xmlns:a16="http://schemas.microsoft.com/office/drawing/2014/main" id="{1DF30A04-0FD2-40B1-B178-E1EDAE7ABC4F}"/>
              </a:ext>
            </a:extLst>
          </p:cNvPr>
          <p:cNvSpPr/>
          <p:nvPr/>
        </p:nvSpPr>
        <p:spPr>
          <a:xfrm>
            <a:off x="9283931" y="6057280"/>
            <a:ext cx="2908069" cy="8007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За покупками </a:t>
            </a:r>
          </a:p>
        </p:txBody>
      </p:sp>
      <p:sp>
        <p:nvSpPr>
          <p:cNvPr id="4" name="Знак ''плюс'' 3">
            <a:extLst>
              <a:ext uri="{FF2B5EF4-FFF2-40B4-BE49-F238E27FC236}">
                <a16:creationId xmlns:a16="http://schemas.microsoft.com/office/drawing/2014/main" id="{DDE99222-8241-4F03-993F-524ECF3A4560}"/>
              </a:ext>
            </a:extLst>
          </p:cNvPr>
          <p:cNvSpPr/>
          <p:nvPr/>
        </p:nvSpPr>
        <p:spPr>
          <a:xfrm>
            <a:off x="6193469" y="1072019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7" name="Знак ''плюс'' 16">
            <a:extLst>
              <a:ext uri="{FF2B5EF4-FFF2-40B4-BE49-F238E27FC236}">
                <a16:creationId xmlns:a16="http://schemas.microsoft.com/office/drawing/2014/main" id="{44250C96-32B3-4A0F-895B-0175B50D21A9}"/>
              </a:ext>
            </a:extLst>
          </p:cNvPr>
          <p:cNvSpPr/>
          <p:nvPr/>
        </p:nvSpPr>
        <p:spPr>
          <a:xfrm>
            <a:off x="6082389" y="1684907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8" name="Знак ''плюс'' 17">
            <a:extLst>
              <a:ext uri="{FF2B5EF4-FFF2-40B4-BE49-F238E27FC236}">
                <a16:creationId xmlns:a16="http://schemas.microsoft.com/office/drawing/2014/main" id="{B45A9FC7-5D0C-440C-B0BD-AFAAA273EE53}"/>
              </a:ext>
            </a:extLst>
          </p:cNvPr>
          <p:cNvSpPr/>
          <p:nvPr/>
        </p:nvSpPr>
        <p:spPr>
          <a:xfrm>
            <a:off x="5948705" y="2369650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9" name="Знак ''плюс'' 18">
            <a:extLst>
              <a:ext uri="{FF2B5EF4-FFF2-40B4-BE49-F238E27FC236}">
                <a16:creationId xmlns:a16="http://schemas.microsoft.com/office/drawing/2014/main" id="{650E6C2B-1ABF-4344-8841-4CC91983088E}"/>
              </a:ext>
            </a:extLst>
          </p:cNvPr>
          <p:cNvSpPr/>
          <p:nvPr/>
        </p:nvSpPr>
        <p:spPr>
          <a:xfrm>
            <a:off x="5870196" y="2972514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20" name="Знак ''плюс'' 19">
            <a:extLst>
              <a:ext uri="{FF2B5EF4-FFF2-40B4-BE49-F238E27FC236}">
                <a16:creationId xmlns:a16="http://schemas.microsoft.com/office/drawing/2014/main" id="{98D869D2-99AE-4110-8921-CCC4927BA0DF}"/>
              </a:ext>
            </a:extLst>
          </p:cNvPr>
          <p:cNvSpPr/>
          <p:nvPr/>
        </p:nvSpPr>
        <p:spPr>
          <a:xfrm>
            <a:off x="5777589" y="3632982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21" name="Знак ''плюс'' 20">
            <a:extLst>
              <a:ext uri="{FF2B5EF4-FFF2-40B4-BE49-F238E27FC236}">
                <a16:creationId xmlns:a16="http://schemas.microsoft.com/office/drawing/2014/main" id="{EA70F73A-C117-4633-859B-3A4D6345C916}"/>
              </a:ext>
            </a:extLst>
          </p:cNvPr>
          <p:cNvSpPr/>
          <p:nvPr/>
        </p:nvSpPr>
        <p:spPr>
          <a:xfrm>
            <a:off x="5685469" y="4238083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22" name="Знак ''плюс'' 21">
            <a:extLst>
              <a:ext uri="{FF2B5EF4-FFF2-40B4-BE49-F238E27FC236}">
                <a16:creationId xmlns:a16="http://schemas.microsoft.com/office/drawing/2014/main" id="{BE6F2A22-F79A-4328-93B7-5EB3178DADE0}"/>
              </a:ext>
            </a:extLst>
          </p:cNvPr>
          <p:cNvSpPr/>
          <p:nvPr/>
        </p:nvSpPr>
        <p:spPr>
          <a:xfrm>
            <a:off x="5588487" y="4727913"/>
            <a:ext cx="276604" cy="248179"/>
          </a:xfrm>
          <a:prstGeom prst="mathPlu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829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>
            <a:extLst>
              <a:ext uri="{FF2B5EF4-FFF2-40B4-BE49-F238E27FC236}">
                <a16:creationId xmlns:a16="http://schemas.microsoft.com/office/drawing/2014/main" id="{22B27637-C7FA-4DB2-85DD-920249BDA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44EAF60-434C-425B-8CBE-37957EF911E4}"/>
              </a:ext>
            </a:extLst>
          </p:cNvPr>
          <p:cNvSpPr/>
          <p:nvPr/>
        </p:nvSpPr>
        <p:spPr>
          <a:xfrm>
            <a:off x="0" y="0"/>
            <a:ext cx="4405745" cy="640080"/>
          </a:xfrm>
          <a:prstGeom prst="round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Найди одинаковые картинки</a:t>
            </a:r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8A118797-DE89-4EA5-BE2E-74AE0CEF975E}"/>
              </a:ext>
            </a:extLst>
          </p:cNvPr>
          <p:cNvGrpSpPr/>
          <p:nvPr/>
        </p:nvGrpSpPr>
        <p:grpSpPr>
          <a:xfrm>
            <a:off x="5197380" y="2732258"/>
            <a:ext cx="1154545" cy="1080655"/>
            <a:chOff x="5197380" y="2732259"/>
            <a:chExt cx="1154545" cy="1080655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3B39245D-AFA2-423B-B35C-91E3C16E736B}"/>
                </a:ext>
              </a:extLst>
            </p:cNvPr>
            <p:cNvSpPr/>
            <p:nvPr/>
          </p:nvSpPr>
          <p:spPr>
            <a:xfrm>
              <a:off x="5197380" y="2732259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6089BF10-E2B2-4153-B00F-F09FD882EE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89"/>
            <a:stretch/>
          </p:blipFill>
          <p:spPr>
            <a:xfrm>
              <a:off x="5305340" y="2820737"/>
              <a:ext cx="938616" cy="875835"/>
            </a:xfrm>
            <a:prstGeom prst="rect">
              <a:avLst/>
            </a:prstGeom>
          </p:spPr>
        </p:pic>
      </p:grp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A9954C42-A1A8-4B82-85E0-8BA78E9C6C5F}"/>
              </a:ext>
            </a:extLst>
          </p:cNvPr>
          <p:cNvSpPr/>
          <p:nvPr/>
        </p:nvSpPr>
        <p:spPr>
          <a:xfrm>
            <a:off x="5203963" y="2732257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7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C55673EB-83A2-441D-84F9-D7D87D53EF85}"/>
              </a:ext>
            </a:extLst>
          </p:cNvPr>
          <p:cNvGrpSpPr/>
          <p:nvPr/>
        </p:nvGrpSpPr>
        <p:grpSpPr>
          <a:xfrm>
            <a:off x="6734206" y="4076602"/>
            <a:ext cx="1154545" cy="1080655"/>
            <a:chOff x="6734206" y="4076602"/>
            <a:chExt cx="1154545" cy="1080655"/>
          </a:xfrm>
        </p:grpSpPr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47D9E17C-433F-452A-97BB-5B9B2F597D47}"/>
                </a:ext>
              </a:extLst>
            </p:cNvPr>
            <p:cNvSpPr/>
            <p:nvPr/>
          </p:nvSpPr>
          <p:spPr>
            <a:xfrm>
              <a:off x="6734206" y="4076602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id="{3D0303CA-A66C-4AF8-BD7B-C9E328ED17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89"/>
            <a:stretch/>
          </p:blipFill>
          <p:spPr>
            <a:xfrm>
              <a:off x="6842234" y="4163971"/>
              <a:ext cx="938616" cy="875835"/>
            </a:xfrm>
            <a:prstGeom prst="rect">
              <a:avLst/>
            </a:prstGeom>
          </p:spPr>
        </p:pic>
      </p:grp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6D87B28D-F607-4936-9AF9-C4BC80B9AA60}"/>
              </a:ext>
            </a:extLst>
          </p:cNvPr>
          <p:cNvSpPr/>
          <p:nvPr/>
        </p:nvSpPr>
        <p:spPr>
          <a:xfrm>
            <a:off x="6738628" y="4076331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12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5EB930F-5F1A-46F7-800C-840942FD32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9697" r="18072" b="9212"/>
          <a:stretch/>
        </p:blipFill>
        <p:spPr>
          <a:xfrm rot="20648726">
            <a:off x="8450548" y="3138272"/>
            <a:ext cx="3184080" cy="3312830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B1BCE2F-16BE-482B-8F1D-F70AB8A28884}"/>
              </a:ext>
            </a:extLst>
          </p:cNvPr>
          <p:cNvGrpSpPr/>
          <p:nvPr/>
        </p:nvGrpSpPr>
        <p:grpSpPr>
          <a:xfrm>
            <a:off x="2123730" y="1389147"/>
            <a:ext cx="1154545" cy="1080655"/>
            <a:chOff x="2123730" y="1389147"/>
            <a:chExt cx="1154545" cy="1080655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0CA42F0A-9B45-4BEB-8B23-C1A60F74B46C}"/>
                </a:ext>
              </a:extLst>
            </p:cNvPr>
            <p:cNvSpPr/>
            <p:nvPr/>
          </p:nvSpPr>
          <p:spPr>
            <a:xfrm>
              <a:off x="2123730" y="1389147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BF4F714A-92CD-48D6-89C1-A4660AE18E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41" t="5859" r="7053" b="9091"/>
            <a:stretch/>
          </p:blipFill>
          <p:spPr>
            <a:xfrm>
              <a:off x="2233896" y="1603334"/>
              <a:ext cx="902127" cy="711227"/>
            </a:xfrm>
            <a:prstGeom prst="rect">
              <a:avLst/>
            </a:prstGeom>
            <a:effectLst/>
          </p:spPr>
        </p:pic>
      </p:grp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AC1B787-D84F-4132-9C45-6EB6CA9C8610}"/>
              </a:ext>
            </a:extLst>
          </p:cNvPr>
          <p:cNvSpPr/>
          <p:nvPr/>
        </p:nvSpPr>
        <p:spPr>
          <a:xfrm>
            <a:off x="2123730" y="1385948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1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02E948C-BB34-4ED9-8BE5-E48022A79492}"/>
              </a:ext>
            </a:extLst>
          </p:cNvPr>
          <p:cNvGrpSpPr/>
          <p:nvPr/>
        </p:nvGrpSpPr>
        <p:grpSpPr>
          <a:xfrm>
            <a:off x="6734206" y="2732257"/>
            <a:ext cx="1154545" cy="1080655"/>
            <a:chOff x="6734206" y="2732257"/>
            <a:chExt cx="1154545" cy="1080655"/>
          </a:xfrm>
        </p:grpSpPr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75EA4E4E-DB0A-4328-8D4A-2EF456FD6236}"/>
                </a:ext>
              </a:extLst>
            </p:cNvPr>
            <p:cNvSpPr/>
            <p:nvPr/>
          </p:nvSpPr>
          <p:spPr>
            <a:xfrm>
              <a:off x="6734206" y="2732257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2F5A6388-FE32-4AA1-A63C-030F99EA6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41" t="5859" r="7053" b="9091"/>
            <a:stretch/>
          </p:blipFill>
          <p:spPr>
            <a:xfrm>
              <a:off x="6854109" y="2900444"/>
              <a:ext cx="902127" cy="711227"/>
            </a:xfrm>
            <a:prstGeom prst="rect">
              <a:avLst/>
            </a:prstGeom>
            <a:effectLst/>
          </p:spPr>
        </p:pic>
      </p:grp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EFE9A4FB-71E5-49C2-8C2E-9DA8F5ED2959}"/>
              </a:ext>
            </a:extLst>
          </p:cNvPr>
          <p:cNvSpPr/>
          <p:nvPr/>
        </p:nvSpPr>
        <p:spPr>
          <a:xfrm>
            <a:off x="6732075" y="2738860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8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BD85FBE-7298-4FCA-9B48-2259E9A1CA02}"/>
              </a:ext>
            </a:extLst>
          </p:cNvPr>
          <p:cNvGrpSpPr/>
          <p:nvPr/>
        </p:nvGrpSpPr>
        <p:grpSpPr>
          <a:xfrm>
            <a:off x="3660555" y="1373595"/>
            <a:ext cx="1154545" cy="1080655"/>
            <a:chOff x="3660555" y="1373595"/>
            <a:chExt cx="1154545" cy="1080655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40979130-109A-477B-82E0-2A998AA0D055}"/>
                </a:ext>
              </a:extLst>
            </p:cNvPr>
            <p:cNvSpPr/>
            <p:nvPr/>
          </p:nvSpPr>
          <p:spPr>
            <a:xfrm>
              <a:off x="3660555" y="1373595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64" name="Рисунок 63">
              <a:extLst>
                <a:ext uri="{FF2B5EF4-FFF2-40B4-BE49-F238E27FC236}">
                  <a16:creationId xmlns:a16="http://schemas.microsoft.com/office/drawing/2014/main" id="{6370B348-A10D-4F68-BFF7-580513205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17"/>
            <a:stretch/>
          </p:blipFill>
          <p:spPr>
            <a:xfrm>
              <a:off x="3773953" y="1603334"/>
              <a:ext cx="919775" cy="685878"/>
            </a:xfrm>
            <a:prstGeom prst="rect">
              <a:avLst/>
            </a:prstGeom>
            <a:effectLst/>
          </p:spPr>
        </p:pic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D8F7743-E939-4364-B052-FCF26246559F}"/>
              </a:ext>
            </a:extLst>
          </p:cNvPr>
          <p:cNvSpPr/>
          <p:nvPr/>
        </p:nvSpPr>
        <p:spPr>
          <a:xfrm>
            <a:off x="3658368" y="1380852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2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3E16FF9-DDF2-405D-AFC4-1214ED74C303}"/>
              </a:ext>
            </a:extLst>
          </p:cNvPr>
          <p:cNvGrpSpPr/>
          <p:nvPr/>
        </p:nvGrpSpPr>
        <p:grpSpPr>
          <a:xfrm>
            <a:off x="6728912" y="1374197"/>
            <a:ext cx="1154545" cy="1080655"/>
            <a:chOff x="6728912" y="1374197"/>
            <a:chExt cx="1154545" cy="1080655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B5576530-21D9-4E44-A7B6-42773441333F}"/>
                </a:ext>
              </a:extLst>
            </p:cNvPr>
            <p:cNvSpPr/>
            <p:nvPr/>
          </p:nvSpPr>
          <p:spPr>
            <a:xfrm>
              <a:off x="6728912" y="1374197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50F3FBDE-7581-48D9-AE0D-938EFF848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17"/>
            <a:stretch/>
          </p:blipFill>
          <p:spPr>
            <a:xfrm>
              <a:off x="6836461" y="1618303"/>
              <a:ext cx="919775" cy="685878"/>
            </a:xfrm>
            <a:prstGeom prst="rect">
              <a:avLst/>
            </a:prstGeom>
            <a:effectLst/>
          </p:spPr>
        </p:pic>
      </p:grp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3068FE23-DFB1-4D6F-97F2-69D8A833E0D6}"/>
              </a:ext>
            </a:extLst>
          </p:cNvPr>
          <p:cNvSpPr/>
          <p:nvPr/>
        </p:nvSpPr>
        <p:spPr>
          <a:xfrm>
            <a:off x="6738628" y="1367594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4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B30E521-3582-4672-B0EC-5E81DA80D4DD}"/>
              </a:ext>
            </a:extLst>
          </p:cNvPr>
          <p:cNvGrpSpPr/>
          <p:nvPr/>
        </p:nvGrpSpPr>
        <p:grpSpPr>
          <a:xfrm>
            <a:off x="5197380" y="1385949"/>
            <a:ext cx="1154545" cy="1080655"/>
            <a:chOff x="5197380" y="1385949"/>
            <a:chExt cx="1154545" cy="1080655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EAF58895-565C-4286-A224-F115FC6AE505}"/>
                </a:ext>
              </a:extLst>
            </p:cNvPr>
            <p:cNvSpPr/>
            <p:nvPr/>
          </p:nvSpPr>
          <p:spPr>
            <a:xfrm>
              <a:off x="5197380" y="1385949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7A424A99-3E3E-4281-A1D0-529FE5044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4989" y="1544748"/>
              <a:ext cx="1032492" cy="803050"/>
            </a:xfrm>
            <a:prstGeom prst="rect">
              <a:avLst/>
            </a:prstGeom>
            <a:effectLst/>
          </p:spPr>
        </p:pic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077D3BDF-83E4-4D99-8CA0-34FF8F67DF55}"/>
              </a:ext>
            </a:extLst>
          </p:cNvPr>
          <p:cNvSpPr/>
          <p:nvPr/>
        </p:nvSpPr>
        <p:spPr>
          <a:xfrm>
            <a:off x="5203962" y="1380852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3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9E241BA-1C2F-4AB2-AE07-50D57976E82B}"/>
              </a:ext>
            </a:extLst>
          </p:cNvPr>
          <p:cNvGrpSpPr/>
          <p:nvPr/>
        </p:nvGrpSpPr>
        <p:grpSpPr>
          <a:xfrm>
            <a:off x="3654866" y="4076957"/>
            <a:ext cx="1154545" cy="1080655"/>
            <a:chOff x="3654866" y="4076957"/>
            <a:chExt cx="1154545" cy="1080655"/>
          </a:xfrm>
        </p:grpSpPr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3EFB6883-B861-4164-BC7B-FCA09057F713}"/>
                </a:ext>
              </a:extLst>
            </p:cNvPr>
            <p:cNvSpPr/>
            <p:nvPr/>
          </p:nvSpPr>
          <p:spPr>
            <a:xfrm>
              <a:off x="3654866" y="4076957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DBDB3494-DD16-4157-8110-BFF386DFB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0193" y="4218820"/>
              <a:ext cx="1032492" cy="803050"/>
            </a:xfrm>
            <a:prstGeom prst="rect">
              <a:avLst/>
            </a:prstGeom>
            <a:effectLst/>
          </p:spPr>
        </p:pic>
      </p:grp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2E4979C5-78D8-4C99-B65D-1791CDC605AF}"/>
              </a:ext>
            </a:extLst>
          </p:cNvPr>
          <p:cNvSpPr/>
          <p:nvPr/>
        </p:nvSpPr>
        <p:spPr>
          <a:xfrm>
            <a:off x="3654035" y="4075852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10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4A20E3F-63F4-4736-B1A5-681C04C2AD0E}"/>
              </a:ext>
            </a:extLst>
          </p:cNvPr>
          <p:cNvGrpSpPr/>
          <p:nvPr/>
        </p:nvGrpSpPr>
        <p:grpSpPr>
          <a:xfrm>
            <a:off x="3669268" y="2722725"/>
            <a:ext cx="1154545" cy="1080655"/>
            <a:chOff x="3669268" y="2722725"/>
            <a:chExt cx="1154545" cy="1080655"/>
          </a:xfrm>
        </p:grpSpPr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3BAE721D-A1AF-4DCD-900A-14B28D391AD5}"/>
                </a:ext>
              </a:extLst>
            </p:cNvPr>
            <p:cNvSpPr/>
            <p:nvPr/>
          </p:nvSpPr>
          <p:spPr>
            <a:xfrm>
              <a:off x="3669268" y="2722725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782E6C45-3134-4303-AC71-13F61AF0F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5609" y="2864071"/>
              <a:ext cx="1076551" cy="837317"/>
            </a:xfrm>
            <a:prstGeom prst="rect">
              <a:avLst/>
            </a:prstGeom>
          </p:spPr>
        </p:pic>
      </p:grp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9103DF55-9887-40ED-8DCB-578AD273A772}"/>
              </a:ext>
            </a:extLst>
          </p:cNvPr>
          <p:cNvSpPr/>
          <p:nvPr/>
        </p:nvSpPr>
        <p:spPr>
          <a:xfrm>
            <a:off x="3667137" y="2722725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6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325290AC-AF26-44F7-9BA0-BCEA72A2AFC0}"/>
              </a:ext>
            </a:extLst>
          </p:cNvPr>
          <p:cNvGrpSpPr/>
          <p:nvPr/>
        </p:nvGrpSpPr>
        <p:grpSpPr>
          <a:xfrm>
            <a:off x="5188837" y="4050704"/>
            <a:ext cx="1154545" cy="1080655"/>
            <a:chOff x="5188837" y="4050704"/>
            <a:chExt cx="1154545" cy="1080655"/>
          </a:xfrm>
        </p:grpSpPr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2BA7A2B0-538C-4771-9C76-47684E8FB642}"/>
                </a:ext>
              </a:extLst>
            </p:cNvPr>
            <p:cNvSpPr/>
            <p:nvPr/>
          </p:nvSpPr>
          <p:spPr>
            <a:xfrm>
              <a:off x="5188837" y="4050704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EA3B23CF-B842-43CF-9F91-301D76C9D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702" y="4198018"/>
              <a:ext cx="1076551" cy="837317"/>
            </a:xfrm>
            <a:prstGeom prst="rect">
              <a:avLst/>
            </a:prstGeom>
          </p:spPr>
        </p:pic>
      </p:grp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AF0114B4-4D05-4D5C-9EA7-8D882BE3ED07}"/>
              </a:ext>
            </a:extLst>
          </p:cNvPr>
          <p:cNvSpPr/>
          <p:nvPr/>
        </p:nvSpPr>
        <p:spPr>
          <a:xfrm>
            <a:off x="5194536" y="4050704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11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1056737-2DEA-48D8-9C9C-8C3982515D19}"/>
              </a:ext>
            </a:extLst>
          </p:cNvPr>
          <p:cNvGrpSpPr/>
          <p:nvPr/>
        </p:nvGrpSpPr>
        <p:grpSpPr>
          <a:xfrm>
            <a:off x="2113482" y="2732260"/>
            <a:ext cx="1161128" cy="1080655"/>
            <a:chOff x="2113482" y="2732260"/>
            <a:chExt cx="1161128" cy="1080655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2276116A-E280-4E97-A7F2-7EE6A5AF1C70}"/>
                </a:ext>
              </a:extLst>
            </p:cNvPr>
            <p:cNvSpPr/>
            <p:nvPr/>
          </p:nvSpPr>
          <p:spPr>
            <a:xfrm>
              <a:off x="2120065" y="2732260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id="{C63CBA39-89DD-4176-B4AE-17BF1366E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482" y="2840252"/>
              <a:ext cx="1096118" cy="851585"/>
            </a:xfrm>
            <a:prstGeom prst="rect">
              <a:avLst/>
            </a:prstGeom>
            <a:effectLst/>
          </p:spPr>
        </p:pic>
      </p:grp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D2611F84-A160-47AF-A61D-692261BFB0C7}"/>
              </a:ext>
            </a:extLst>
          </p:cNvPr>
          <p:cNvSpPr/>
          <p:nvPr/>
        </p:nvSpPr>
        <p:spPr>
          <a:xfrm>
            <a:off x="2126648" y="2722725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5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2755703B-8925-4AE5-B72B-702AA719CEC9}"/>
              </a:ext>
            </a:extLst>
          </p:cNvPr>
          <p:cNvGrpSpPr/>
          <p:nvPr/>
        </p:nvGrpSpPr>
        <p:grpSpPr>
          <a:xfrm>
            <a:off x="2128152" y="4086889"/>
            <a:ext cx="1154545" cy="1080655"/>
            <a:chOff x="2128152" y="4086889"/>
            <a:chExt cx="1154545" cy="1080655"/>
          </a:xfrm>
        </p:grpSpPr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4B3D206E-5F72-454E-96E8-5F4C552A5D77}"/>
                </a:ext>
              </a:extLst>
            </p:cNvPr>
            <p:cNvSpPr/>
            <p:nvPr/>
          </p:nvSpPr>
          <p:spPr>
            <a:xfrm>
              <a:off x="2128152" y="4086889"/>
              <a:ext cx="1154545" cy="108065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schemeClr val="tx1"/>
                </a:solidFill>
                <a:latin typeface="Century" panose="02040604050505020304" pitchFamily="18" charset="0"/>
              </a:endParaRPr>
            </a:p>
          </p:txBody>
        </p:sp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11EE1154-7D78-4E0B-B566-C07FF1D1E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3614" y="4212920"/>
              <a:ext cx="1096118" cy="851585"/>
            </a:xfrm>
            <a:prstGeom prst="rect">
              <a:avLst/>
            </a:prstGeom>
            <a:effectLst/>
          </p:spPr>
        </p:pic>
      </p:grp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BF054C25-8603-4452-B3CF-19082E350364}"/>
              </a:ext>
            </a:extLst>
          </p:cNvPr>
          <p:cNvSpPr/>
          <p:nvPr/>
        </p:nvSpPr>
        <p:spPr>
          <a:xfrm>
            <a:off x="2120065" y="4075852"/>
            <a:ext cx="1154545" cy="108065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Century" panose="020406040505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77568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2" fill="hold">
                      <p:stCondLst>
                        <p:cond delay="0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5" fill="hold">
                      <p:stCondLst>
                        <p:cond delay="0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59" grpId="0" animBg="1"/>
      <p:bldP spid="59" grpId="1" animBg="1"/>
      <p:bldP spid="4" grpId="0" animBg="1"/>
      <p:bldP spid="4" grpId="1" animBg="1"/>
      <p:bldP spid="43" grpId="0" animBg="1"/>
      <p:bldP spid="43" grpId="1" animBg="1"/>
      <p:bldP spid="11" grpId="0" animBg="1"/>
      <p:bldP spid="11" grpId="1" animBg="1"/>
      <p:bldP spid="23" grpId="0" animBg="1"/>
      <p:bldP spid="23" grpId="1" animBg="1"/>
      <p:bldP spid="17" grpId="0" animBg="1"/>
      <p:bldP spid="17" grpId="1" animBg="1"/>
      <p:bldP spid="46" grpId="0" animBg="1"/>
      <p:bldP spid="46" grpId="1" animBg="1"/>
      <p:bldP spid="32" grpId="0" animBg="1"/>
      <p:bldP spid="32" grpId="1" animBg="1"/>
      <p:bldP spid="50" grpId="0" animBg="1"/>
      <p:bldP spid="50" grpId="1" animBg="1"/>
      <p:bldP spid="28" grpId="0" animBg="1"/>
      <p:bldP spid="28" grpId="1" animBg="1"/>
      <p:bldP spid="56" grpId="0" animBg="1"/>
      <p:bldP spid="56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172</Words>
  <Application>Microsoft Office PowerPoint</Application>
  <PresentationFormat>Широкоэкранный</PresentationFormat>
  <Paragraphs>63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Century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Вирясов</dc:creator>
  <cp:lastModifiedBy>Артём Вирясов</cp:lastModifiedBy>
  <cp:revision>25</cp:revision>
  <dcterms:created xsi:type="dcterms:W3CDTF">2025-11-09T15:55:19Z</dcterms:created>
  <dcterms:modified xsi:type="dcterms:W3CDTF">2025-11-09T18:37:15Z</dcterms:modified>
</cp:coreProperties>
</file>