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C05"/>
    <a:srgbClr val="9CC262"/>
    <a:srgbClr val="F94B83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3C2BE-64A6-4306-8FB2-817A7ED4BB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10A188-805B-4457-92EB-2AAD998BE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7F92FB-41DA-425F-9435-045522C62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B0D48F-040A-4266-A475-FF21864E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F8D750-56A9-4430-A5FD-59383A83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724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6E8F09-5331-469E-8499-0CB0295B4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D70917-FB7B-4756-9D3B-ED2D76992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48D3DE-CE7B-4BBA-BC34-C7C286D5E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132173-A1AF-4B32-B3F1-83EDD7948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5936B8-8230-4078-98C1-CDB1B584F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46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678517-F771-4991-B8AA-7E5D0D54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4538BF-AEC2-4FFC-B01D-02777EEE2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50F25A-E09A-467C-B5CC-88EA79F14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44F347-66B8-4192-B982-67CC363C8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F266F7-5ADF-4F89-AC26-B2CF757C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394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8D6E4-E911-43E6-80B7-E5F295166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BA2B5C-6721-4A07-9A44-1A4BC1AEF7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3A7F7D-E3D5-4C57-A94E-642AEF8A8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CE4F15-6F7A-4200-BF87-1A61688D6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8A554F-43B1-49C2-B5C0-1D188D1E6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8B41D5-ECAA-4615-9D5F-C07551C4A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433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8455DD-9D0A-4D4A-8E87-9B0920AB5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13A69F-C963-4D87-97E1-2EB51D919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353B2A-EA76-42B2-ABA6-899EAE74B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935D48-4EE4-4F0F-9BAA-41702D6D9C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BF20407-F6B1-4675-976A-4E8B6FC313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BDC0D0-E512-4331-A3C2-49B2EC1F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796C3CC-A876-4FB1-B7CD-C45092258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A7C9257-E347-4EC0-9B70-611CD2090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206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FC805A-183A-49FE-BCCB-B6E10C705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C06D16-AFFA-46EA-A981-B5FF22185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B65954-D909-4453-B643-D33AC0F4C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34FE992-17A7-421E-B845-CE812A649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03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156A512-CFF3-4590-81AD-408A0651B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8661F1-210D-4014-B728-353EE355D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782AE8-A8C6-4F7C-BE91-D99B2CF4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16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02BCD-9E2F-4EE5-A77A-F4F858E6B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CE1BCD-D0F6-418E-80D6-1030C1C56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CC7AAE-2963-43B1-9674-FB691FAD8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045F91-9643-403F-9C75-582B2BE5F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62E090-C729-42AE-A5F9-19E4BA76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3242D0-8F8F-4EA0-94C5-8548173A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727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560C3-C27A-485E-96C6-18610F1D3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1D4E023-14FA-4700-89E9-255BA790AC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E6959B-D56A-49D2-A5B8-277CE698D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055D1C-2CAD-4C7E-B22C-C8D2609D1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FA0D4F-AE3E-4C81-98CD-9DD25FD76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4FFE97-555E-4A51-8D35-20D798C19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325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B0B8B-37D8-48F6-9AD9-C87F9887F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A1DA26-78A6-4397-9AC5-A5B43FA4E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1AD14E-DA8B-461A-91AE-5646EFEF5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45F368-5BAF-4C78-BFF9-1794CC4C6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CD433E-CBB1-483D-85B2-BDE3BDF9C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38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DBE2FED-3B79-4B91-BF82-8319B08F54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1FD76DC-A7F1-4744-BF68-40A680B5E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245AC-222B-4298-97C2-388DE232B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46E4B3-8EB9-46FA-AF6F-C36AAF88D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DA040D-BBF3-41C1-BB06-92D7F404B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832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AAD44-1E02-446A-9E25-F15F64FA2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975A83-C022-4E27-855D-313CACC24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60D647-04E8-4529-B973-27C22AD3D9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B90D7-D36E-4014-88AD-B365C91FA184}" type="datetimeFigureOut">
              <a:rPr lang="ru-RU" smtClean="0"/>
              <a:t>07.02.2026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A038D1-9EB8-4F63-8310-150D11713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DA1C73-B820-439B-9F6E-F5824DB4FE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830E3-296B-48A5-A513-6F66B7DA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78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6ACDE8-32F6-42AD-BA15-A4825FADD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120EE83-E6F5-4BFA-A8B0-CA9FDF424EBF}"/>
              </a:ext>
            </a:extLst>
          </p:cNvPr>
          <p:cNvGrpSpPr/>
          <p:nvPr/>
        </p:nvGrpSpPr>
        <p:grpSpPr>
          <a:xfrm>
            <a:off x="2704407" y="2190404"/>
            <a:ext cx="6783185" cy="1238596"/>
            <a:chOff x="2685010" y="2901142"/>
            <a:chExt cx="6783185" cy="1238596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6FA0B45C-B4A9-4420-B582-F59C801BE498}"/>
                </a:ext>
              </a:extLst>
            </p:cNvPr>
            <p:cNvSpPr/>
            <p:nvPr/>
          </p:nvSpPr>
          <p:spPr>
            <a:xfrm>
              <a:off x="2685010" y="2901142"/>
              <a:ext cx="6783185" cy="1238596"/>
            </a:xfrm>
            <a:prstGeom prst="roundRect">
              <a:avLst/>
            </a:prstGeom>
            <a:solidFill>
              <a:schemeClr val="bg1">
                <a:alpha val="85000"/>
              </a:schemeClr>
            </a:solidFill>
            <a:ln>
              <a:solidFill>
                <a:srgbClr val="F94B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dirty="0">
                <a:ln w="28575">
                  <a:solidFill>
                    <a:srgbClr val="FF99CC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4B00431-4CDD-4AC0-B527-0E6EFE7B4D46}"/>
                </a:ext>
              </a:extLst>
            </p:cNvPr>
            <p:cNvSpPr/>
            <p:nvPr/>
          </p:nvSpPr>
          <p:spPr>
            <a:xfrm>
              <a:off x="3006051" y="2967335"/>
              <a:ext cx="617989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rgbClr val="F94B83"/>
                    </a:solidFill>
                    <a:prstDash val="solid"/>
                  </a:ln>
                  <a:solidFill>
                    <a:srgbClr val="9CC262"/>
                  </a:solidFill>
                  <a:effectLst/>
                  <a:latin typeface="Arial Narrow" panose="020B0606020202030204" pitchFamily="34" charset="0"/>
                </a:rPr>
                <a:t>Крестики – сердечки </a:t>
              </a: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B7BE211-7CD5-4CE6-8274-BB73C5DA23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3" b="7151"/>
          <a:stretch/>
        </p:blipFill>
        <p:spPr>
          <a:xfrm rot="21228916">
            <a:off x="2942497" y="4016714"/>
            <a:ext cx="2489662" cy="277031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5AE0D20-6B66-4478-8C7B-55177E9944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3" t="3501" r="12079"/>
          <a:stretch/>
        </p:blipFill>
        <p:spPr>
          <a:xfrm>
            <a:off x="7231461" y="3429000"/>
            <a:ext cx="2160026" cy="3401447"/>
          </a:xfrm>
          <a:prstGeom prst="rect">
            <a:avLst/>
          </a:prstGeom>
        </p:spPr>
      </p:pic>
      <p:sp>
        <p:nvSpPr>
          <p:cNvPr id="17" name="Сердце 16">
            <a:hlinkClick r:id="rId6" action="ppaction://hlinksldjump"/>
            <a:extLst>
              <a:ext uri="{FF2B5EF4-FFF2-40B4-BE49-F238E27FC236}">
                <a16:creationId xmlns:a16="http://schemas.microsoft.com/office/drawing/2014/main" id="{9B63D457-8CA6-4D9E-96F5-809693C6E291}"/>
              </a:ext>
            </a:extLst>
          </p:cNvPr>
          <p:cNvSpPr/>
          <p:nvPr/>
        </p:nvSpPr>
        <p:spPr>
          <a:xfrm>
            <a:off x="9725891" y="5080000"/>
            <a:ext cx="2318327" cy="1705189"/>
          </a:xfrm>
          <a:prstGeom prst="hear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94B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НАЧАТЬ</a:t>
            </a:r>
          </a:p>
        </p:txBody>
      </p:sp>
    </p:spTree>
    <p:extLst>
      <p:ext uri="{BB962C8B-B14F-4D97-AF65-F5344CB8AC3E}">
        <p14:creationId xmlns:p14="http://schemas.microsoft.com/office/powerpoint/2010/main" val="428638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AC112C-7087-4A76-9297-989BF82B8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24AC5211-94BF-479A-ADEF-89E2D6606B91}"/>
              </a:ext>
            </a:extLst>
          </p:cNvPr>
          <p:cNvSpPr/>
          <p:nvPr/>
        </p:nvSpPr>
        <p:spPr>
          <a:xfrm>
            <a:off x="6887924" y="4433907"/>
            <a:ext cx="1634836" cy="1468581"/>
          </a:xfrm>
          <a:prstGeom prst="roundRect">
            <a:avLst/>
          </a:prstGeom>
          <a:solidFill>
            <a:srgbClr val="FF99CC">
              <a:alpha val="90000"/>
            </a:srgbClr>
          </a:solidFill>
          <a:ln w="28575">
            <a:solidFill>
              <a:srgbClr val="6A9C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ердце 45">
            <a:extLst>
              <a:ext uri="{FF2B5EF4-FFF2-40B4-BE49-F238E27FC236}">
                <a16:creationId xmlns:a16="http://schemas.microsoft.com/office/drawing/2014/main" id="{63877FAB-A45F-41C9-A1F5-78B5D1EE5E27}"/>
              </a:ext>
            </a:extLst>
          </p:cNvPr>
          <p:cNvSpPr/>
          <p:nvPr/>
        </p:nvSpPr>
        <p:spPr>
          <a:xfrm>
            <a:off x="6971051" y="4486839"/>
            <a:ext cx="1468581" cy="1376218"/>
          </a:xfrm>
          <a:prstGeom prst="heart">
            <a:avLst/>
          </a:prstGeom>
          <a:solidFill>
            <a:schemeClr val="bg1"/>
          </a:solidFill>
          <a:ln w="57150">
            <a:solidFill>
              <a:srgbClr val="F94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Крест 46">
            <a:extLst>
              <a:ext uri="{FF2B5EF4-FFF2-40B4-BE49-F238E27FC236}">
                <a16:creationId xmlns:a16="http://schemas.microsoft.com/office/drawing/2014/main" id="{873A0997-6A20-4458-A98C-39F67238BE19}"/>
              </a:ext>
            </a:extLst>
          </p:cNvPr>
          <p:cNvSpPr/>
          <p:nvPr/>
        </p:nvSpPr>
        <p:spPr>
          <a:xfrm rot="2705013">
            <a:off x="6986399" y="4441506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9C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9B173076-3979-4F06-89BA-321B13943402}"/>
              </a:ext>
            </a:extLst>
          </p:cNvPr>
          <p:cNvSpPr/>
          <p:nvPr/>
        </p:nvSpPr>
        <p:spPr>
          <a:xfrm>
            <a:off x="5000487" y="4435902"/>
            <a:ext cx="1634836" cy="1468581"/>
          </a:xfrm>
          <a:prstGeom prst="roundRect">
            <a:avLst/>
          </a:prstGeom>
          <a:solidFill>
            <a:srgbClr val="FF99CC">
              <a:alpha val="90000"/>
            </a:srgbClr>
          </a:solidFill>
          <a:ln w="28575">
            <a:solidFill>
              <a:srgbClr val="6A9C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ердце 41">
            <a:extLst>
              <a:ext uri="{FF2B5EF4-FFF2-40B4-BE49-F238E27FC236}">
                <a16:creationId xmlns:a16="http://schemas.microsoft.com/office/drawing/2014/main" id="{AF5CAEBF-69D8-4AC8-8133-6534AF2F1085}"/>
              </a:ext>
            </a:extLst>
          </p:cNvPr>
          <p:cNvSpPr/>
          <p:nvPr/>
        </p:nvSpPr>
        <p:spPr>
          <a:xfrm>
            <a:off x="5075789" y="4473311"/>
            <a:ext cx="1468581" cy="1376218"/>
          </a:xfrm>
          <a:prstGeom prst="heart">
            <a:avLst/>
          </a:prstGeom>
          <a:solidFill>
            <a:schemeClr val="bg1"/>
          </a:solidFill>
          <a:ln w="57150">
            <a:solidFill>
              <a:srgbClr val="F94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Крест 42">
            <a:extLst>
              <a:ext uri="{FF2B5EF4-FFF2-40B4-BE49-F238E27FC236}">
                <a16:creationId xmlns:a16="http://schemas.microsoft.com/office/drawing/2014/main" id="{43D22A12-4463-4CF7-B9EB-CB14119FBF5A}"/>
              </a:ext>
            </a:extLst>
          </p:cNvPr>
          <p:cNvSpPr/>
          <p:nvPr/>
        </p:nvSpPr>
        <p:spPr>
          <a:xfrm rot="2705013">
            <a:off x="5099329" y="4455881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9C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A2B54D80-1329-486A-9BE8-B17935974625}"/>
              </a:ext>
            </a:extLst>
          </p:cNvPr>
          <p:cNvSpPr/>
          <p:nvPr/>
        </p:nvSpPr>
        <p:spPr>
          <a:xfrm>
            <a:off x="3150420" y="4435902"/>
            <a:ext cx="1634836" cy="1468581"/>
          </a:xfrm>
          <a:prstGeom prst="roundRect">
            <a:avLst/>
          </a:prstGeom>
          <a:solidFill>
            <a:srgbClr val="FF99CC">
              <a:alpha val="90000"/>
            </a:srgbClr>
          </a:solidFill>
          <a:ln w="28575">
            <a:solidFill>
              <a:srgbClr val="6A9C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ердце 37">
            <a:extLst>
              <a:ext uri="{FF2B5EF4-FFF2-40B4-BE49-F238E27FC236}">
                <a16:creationId xmlns:a16="http://schemas.microsoft.com/office/drawing/2014/main" id="{77EB9A56-E9DF-468A-B789-CCA92C7A9E8B}"/>
              </a:ext>
            </a:extLst>
          </p:cNvPr>
          <p:cNvSpPr/>
          <p:nvPr/>
        </p:nvSpPr>
        <p:spPr>
          <a:xfrm>
            <a:off x="3224901" y="4480089"/>
            <a:ext cx="1468581" cy="1376218"/>
          </a:xfrm>
          <a:prstGeom prst="heart">
            <a:avLst/>
          </a:prstGeom>
          <a:solidFill>
            <a:schemeClr val="bg1"/>
          </a:solidFill>
          <a:ln w="57150">
            <a:solidFill>
              <a:srgbClr val="F94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Крест 38">
            <a:extLst>
              <a:ext uri="{FF2B5EF4-FFF2-40B4-BE49-F238E27FC236}">
                <a16:creationId xmlns:a16="http://schemas.microsoft.com/office/drawing/2014/main" id="{A0369A7E-6F83-4534-94C4-1DB58FD9CA49}"/>
              </a:ext>
            </a:extLst>
          </p:cNvPr>
          <p:cNvSpPr/>
          <p:nvPr/>
        </p:nvSpPr>
        <p:spPr>
          <a:xfrm rot="2705013">
            <a:off x="3253751" y="4448351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9C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FD38D3D7-BB28-43C2-A5C9-3806B4048D4F}"/>
              </a:ext>
            </a:extLst>
          </p:cNvPr>
          <p:cNvSpPr/>
          <p:nvPr/>
        </p:nvSpPr>
        <p:spPr>
          <a:xfrm>
            <a:off x="6891842" y="2756039"/>
            <a:ext cx="1634836" cy="1468581"/>
          </a:xfrm>
          <a:prstGeom prst="roundRect">
            <a:avLst/>
          </a:prstGeom>
          <a:solidFill>
            <a:srgbClr val="FF99CC">
              <a:alpha val="90000"/>
            </a:srgbClr>
          </a:solidFill>
          <a:ln w="28575">
            <a:solidFill>
              <a:srgbClr val="6A9C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ердце 33">
            <a:extLst>
              <a:ext uri="{FF2B5EF4-FFF2-40B4-BE49-F238E27FC236}">
                <a16:creationId xmlns:a16="http://schemas.microsoft.com/office/drawing/2014/main" id="{F2671793-2CC7-4E0F-A61D-C7530C9A878B}"/>
              </a:ext>
            </a:extLst>
          </p:cNvPr>
          <p:cNvSpPr/>
          <p:nvPr/>
        </p:nvSpPr>
        <p:spPr>
          <a:xfrm>
            <a:off x="6974969" y="2810017"/>
            <a:ext cx="1468581" cy="1376218"/>
          </a:xfrm>
          <a:prstGeom prst="heart">
            <a:avLst/>
          </a:prstGeom>
          <a:solidFill>
            <a:schemeClr val="bg1"/>
          </a:solidFill>
          <a:ln w="57150">
            <a:solidFill>
              <a:srgbClr val="F94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Крест 34">
            <a:extLst>
              <a:ext uri="{FF2B5EF4-FFF2-40B4-BE49-F238E27FC236}">
                <a16:creationId xmlns:a16="http://schemas.microsoft.com/office/drawing/2014/main" id="{0055C33D-00E8-4E08-9889-FC3D693B30D3}"/>
              </a:ext>
            </a:extLst>
          </p:cNvPr>
          <p:cNvSpPr/>
          <p:nvPr/>
        </p:nvSpPr>
        <p:spPr>
          <a:xfrm rot="2705013">
            <a:off x="6959224" y="2779058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9C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B8D50FB4-0145-4759-A50F-FA185E4FD07F}"/>
              </a:ext>
            </a:extLst>
          </p:cNvPr>
          <p:cNvSpPr/>
          <p:nvPr/>
        </p:nvSpPr>
        <p:spPr>
          <a:xfrm>
            <a:off x="5027658" y="2749108"/>
            <a:ext cx="1634836" cy="1468581"/>
          </a:xfrm>
          <a:prstGeom prst="roundRect">
            <a:avLst/>
          </a:prstGeom>
          <a:solidFill>
            <a:srgbClr val="FF99CC">
              <a:alpha val="90000"/>
            </a:srgbClr>
          </a:solidFill>
          <a:ln w="28575">
            <a:solidFill>
              <a:srgbClr val="6A9C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ердце 28">
            <a:extLst>
              <a:ext uri="{FF2B5EF4-FFF2-40B4-BE49-F238E27FC236}">
                <a16:creationId xmlns:a16="http://schemas.microsoft.com/office/drawing/2014/main" id="{9ABEEB5F-3145-4E99-8CB1-C4EFF9A3C5A5}"/>
              </a:ext>
            </a:extLst>
          </p:cNvPr>
          <p:cNvSpPr/>
          <p:nvPr/>
        </p:nvSpPr>
        <p:spPr>
          <a:xfrm>
            <a:off x="5110785" y="2802221"/>
            <a:ext cx="1468581" cy="1376218"/>
          </a:xfrm>
          <a:prstGeom prst="heart">
            <a:avLst/>
          </a:prstGeom>
          <a:solidFill>
            <a:schemeClr val="bg1"/>
          </a:solidFill>
          <a:ln w="57150">
            <a:solidFill>
              <a:srgbClr val="F94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Крест 29">
            <a:extLst>
              <a:ext uri="{FF2B5EF4-FFF2-40B4-BE49-F238E27FC236}">
                <a16:creationId xmlns:a16="http://schemas.microsoft.com/office/drawing/2014/main" id="{A37C161B-4BC9-43B5-8B76-1EC8C31C7684}"/>
              </a:ext>
            </a:extLst>
          </p:cNvPr>
          <p:cNvSpPr/>
          <p:nvPr/>
        </p:nvSpPr>
        <p:spPr>
          <a:xfrm rot="2705013">
            <a:off x="5095045" y="2771263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9C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EA218222-757E-44F7-A715-4D9A68AEF464}"/>
              </a:ext>
            </a:extLst>
          </p:cNvPr>
          <p:cNvSpPr/>
          <p:nvPr/>
        </p:nvSpPr>
        <p:spPr>
          <a:xfrm>
            <a:off x="3159194" y="2755439"/>
            <a:ext cx="1634836" cy="1468581"/>
          </a:xfrm>
          <a:prstGeom prst="roundRect">
            <a:avLst/>
          </a:prstGeom>
          <a:solidFill>
            <a:srgbClr val="FF99CC">
              <a:alpha val="90000"/>
            </a:srgbClr>
          </a:solidFill>
          <a:ln w="28575">
            <a:solidFill>
              <a:srgbClr val="6A9C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ердце 23">
            <a:extLst>
              <a:ext uri="{FF2B5EF4-FFF2-40B4-BE49-F238E27FC236}">
                <a16:creationId xmlns:a16="http://schemas.microsoft.com/office/drawing/2014/main" id="{C2093F2A-8602-4D3A-BCC8-5195B2375C58}"/>
              </a:ext>
            </a:extLst>
          </p:cNvPr>
          <p:cNvSpPr/>
          <p:nvPr/>
        </p:nvSpPr>
        <p:spPr>
          <a:xfrm>
            <a:off x="3232727" y="2795290"/>
            <a:ext cx="1468581" cy="1376218"/>
          </a:xfrm>
          <a:prstGeom prst="heart">
            <a:avLst/>
          </a:prstGeom>
          <a:solidFill>
            <a:schemeClr val="bg1"/>
          </a:solidFill>
          <a:ln w="57150">
            <a:solidFill>
              <a:srgbClr val="F94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Крест 24">
            <a:extLst>
              <a:ext uri="{FF2B5EF4-FFF2-40B4-BE49-F238E27FC236}">
                <a16:creationId xmlns:a16="http://schemas.microsoft.com/office/drawing/2014/main" id="{A391DD69-ABAE-4207-9589-73E4C6C48934}"/>
              </a:ext>
            </a:extLst>
          </p:cNvPr>
          <p:cNvSpPr/>
          <p:nvPr/>
        </p:nvSpPr>
        <p:spPr>
          <a:xfrm rot="2705013">
            <a:off x="3241795" y="2764332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9C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6FEE372-24CE-4A20-8906-B841CFD2038B}"/>
              </a:ext>
            </a:extLst>
          </p:cNvPr>
          <p:cNvSpPr/>
          <p:nvPr/>
        </p:nvSpPr>
        <p:spPr>
          <a:xfrm>
            <a:off x="6902177" y="1071418"/>
            <a:ext cx="1634836" cy="1468581"/>
          </a:xfrm>
          <a:prstGeom prst="roundRect">
            <a:avLst/>
          </a:prstGeom>
          <a:solidFill>
            <a:srgbClr val="FF99CC">
              <a:alpha val="90000"/>
            </a:srgbClr>
          </a:solidFill>
          <a:ln w="28575">
            <a:solidFill>
              <a:srgbClr val="6A9C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ердце 19">
            <a:extLst>
              <a:ext uri="{FF2B5EF4-FFF2-40B4-BE49-F238E27FC236}">
                <a16:creationId xmlns:a16="http://schemas.microsoft.com/office/drawing/2014/main" id="{04DE1840-040A-45A1-B9DA-9DEBF284D19C}"/>
              </a:ext>
            </a:extLst>
          </p:cNvPr>
          <p:cNvSpPr/>
          <p:nvPr/>
        </p:nvSpPr>
        <p:spPr>
          <a:xfrm>
            <a:off x="6985304" y="1117599"/>
            <a:ext cx="1468581" cy="1376218"/>
          </a:xfrm>
          <a:prstGeom prst="heart">
            <a:avLst/>
          </a:prstGeom>
          <a:solidFill>
            <a:schemeClr val="bg1"/>
          </a:solidFill>
          <a:ln w="57150">
            <a:solidFill>
              <a:srgbClr val="F94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Крест 20">
            <a:extLst>
              <a:ext uri="{FF2B5EF4-FFF2-40B4-BE49-F238E27FC236}">
                <a16:creationId xmlns:a16="http://schemas.microsoft.com/office/drawing/2014/main" id="{1B1E5D10-BC0E-45C4-9529-9AC58BB59C69}"/>
              </a:ext>
            </a:extLst>
          </p:cNvPr>
          <p:cNvSpPr/>
          <p:nvPr/>
        </p:nvSpPr>
        <p:spPr>
          <a:xfrm rot="2705013">
            <a:off x="6996733" y="1109732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9C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F31FE66-E00B-4ECE-81B7-F8E3DFEC538D}"/>
              </a:ext>
            </a:extLst>
          </p:cNvPr>
          <p:cNvSpPr/>
          <p:nvPr/>
        </p:nvSpPr>
        <p:spPr>
          <a:xfrm>
            <a:off x="5027660" y="1071419"/>
            <a:ext cx="1634836" cy="1468581"/>
          </a:xfrm>
          <a:prstGeom prst="roundRect">
            <a:avLst/>
          </a:prstGeom>
          <a:solidFill>
            <a:srgbClr val="FF99CC">
              <a:alpha val="90000"/>
            </a:srgbClr>
          </a:solidFill>
          <a:ln w="28575">
            <a:solidFill>
              <a:srgbClr val="6A9C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ердце 15">
            <a:extLst>
              <a:ext uri="{FF2B5EF4-FFF2-40B4-BE49-F238E27FC236}">
                <a16:creationId xmlns:a16="http://schemas.microsoft.com/office/drawing/2014/main" id="{6B85ACD7-F81C-4D16-BC4B-5245259FDE10}"/>
              </a:ext>
            </a:extLst>
          </p:cNvPr>
          <p:cNvSpPr/>
          <p:nvPr/>
        </p:nvSpPr>
        <p:spPr>
          <a:xfrm>
            <a:off x="5110787" y="1117600"/>
            <a:ext cx="1468581" cy="1376218"/>
          </a:xfrm>
          <a:prstGeom prst="heart">
            <a:avLst/>
          </a:prstGeom>
          <a:solidFill>
            <a:schemeClr val="bg1"/>
          </a:solidFill>
          <a:ln w="57150">
            <a:solidFill>
              <a:srgbClr val="F94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Крест 16">
            <a:extLst>
              <a:ext uri="{FF2B5EF4-FFF2-40B4-BE49-F238E27FC236}">
                <a16:creationId xmlns:a16="http://schemas.microsoft.com/office/drawing/2014/main" id="{7E8111EB-F079-4D56-8311-BA5518405B11}"/>
              </a:ext>
            </a:extLst>
          </p:cNvPr>
          <p:cNvSpPr/>
          <p:nvPr/>
        </p:nvSpPr>
        <p:spPr>
          <a:xfrm rot="2705013">
            <a:off x="5122217" y="1109731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9C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12C4E8F-F4A9-4670-A80E-65BEA0D6B0D1}"/>
              </a:ext>
            </a:extLst>
          </p:cNvPr>
          <p:cNvSpPr/>
          <p:nvPr/>
        </p:nvSpPr>
        <p:spPr>
          <a:xfrm>
            <a:off x="3149600" y="1071419"/>
            <a:ext cx="1634836" cy="1468581"/>
          </a:xfrm>
          <a:prstGeom prst="roundRect">
            <a:avLst/>
          </a:prstGeom>
          <a:solidFill>
            <a:srgbClr val="FF99CC">
              <a:alpha val="90000"/>
            </a:srgbClr>
          </a:solidFill>
          <a:ln w="28575">
            <a:solidFill>
              <a:srgbClr val="6A9C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ердце 12">
            <a:extLst>
              <a:ext uri="{FF2B5EF4-FFF2-40B4-BE49-F238E27FC236}">
                <a16:creationId xmlns:a16="http://schemas.microsoft.com/office/drawing/2014/main" id="{16F4DF61-2FA8-4106-8AFD-28039144E22C}"/>
              </a:ext>
            </a:extLst>
          </p:cNvPr>
          <p:cNvSpPr/>
          <p:nvPr/>
        </p:nvSpPr>
        <p:spPr>
          <a:xfrm>
            <a:off x="3232727" y="1117600"/>
            <a:ext cx="1468581" cy="1376218"/>
          </a:xfrm>
          <a:prstGeom prst="heart">
            <a:avLst/>
          </a:prstGeom>
          <a:solidFill>
            <a:schemeClr val="bg1"/>
          </a:solidFill>
          <a:ln w="57150">
            <a:solidFill>
              <a:srgbClr val="F94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Крест 3">
            <a:extLst>
              <a:ext uri="{FF2B5EF4-FFF2-40B4-BE49-F238E27FC236}">
                <a16:creationId xmlns:a16="http://schemas.microsoft.com/office/drawing/2014/main" id="{D0F5250A-A6C2-40A4-878D-92D8AF1DBBDC}"/>
              </a:ext>
            </a:extLst>
          </p:cNvPr>
          <p:cNvSpPr/>
          <p:nvPr/>
        </p:nvSpPr>
        <p:spPr>
          <a:xfrm rot="2705013">
            <a:off x="3244157" y="1086643"/>
            <a:ext cx="1445721" cy="1438134"/>
          </a:xfrm>
          <a:prstGeom prst="plus">
            <a:avLst>
              <a:gd name="adj" fmla="val 44441"/>
            </a:avLst>
          </a:prstGeom>
          <a:solidFill>
            <a:schemeClr val="bg1"/>
          </a:solidFill>
          <a:ln w="57150">
            <a:solidFill>
              <a:srgbClr val="9C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1E45885-7F38-4CB3-BC04-ADD07796721A}"/>
              </a:ext>
            </a:extLst>
          </p:cNvPr>
          <p:cNvSpPr/>
          <p:nvPr/>
        </p:nvSpPr>
        <p:spPr>
          <a:xfrm>
            <a:off x="3149600" y="1551709"/>
            <a:ext cx="1634836" cy="554182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F0C2BAD-4254-4B07-9431-82B41D56608F}"/>
              </a:ext>
            </a:extLst>
          </p:cNvPr>
          <p:cNvSpPr/>
          <p:nvPr/>
        </p:nvSpPr>
        <p:spPr>
          <a:xfrm>
            <a:off x="5027660" y="1551709"/>
            <a:ext cx="1634836" cy="554182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77DE612-E7D1-4FF7-9FC1-1D0C98179B64}"/>
              </a:ext>
            </a:extLst>
          </p:cNvPr>
          <p:cNvSpPr/>
          <p:nvPr/>
        </p:nvSpPr>
        <p:spPr>
          <a:xfrm>
            <a:off x="6902176" y="1551709"/>
            <a:ext cx="1634836" cy="554182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234E9013-7900-4E71-AB08-84B8C17CB9ED}"/>
              </a:ext>
            </a:extLst>
          </p:cNvPr>
          <p:cNvSpPr/>
          <p:nvPr/>
        </p:nvSpPr>
        <p:spPr>
          <a:xfrm>
            <a:off x="3159194" y="3212638"/>
            <a:ext cx="1634836" cy="554182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3C8AC763-09FE-46E5-BADD-F584355A3823}"/>
              </a:ext>
            </a:extLst>
          </p:cNvPr>
          <p:cNvSpPr/>
          <p:nvPr/>
        </p:nvSpPr>
        <p:spPr>
          <a:xfrm>
            <a:off x="5027658" y="3206307"/>
            <a:ext cx="1634836" cy="554182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271CE4E0-A4F0-473B-9469-0A430BB3F926}"/>
              </a:ext>
            </a:extLst>
          </p:cNvPr>
          <p:cNvSpPr/>
          <p:nvPr/>
        </p:nvSpPr>
        <p:spPr>
          <a:xfrm>
            <a:off x="6891842" y="3204594"/>
            <a:ext cx="1634836" cy="554182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7FC2E3CD-3EB9-4476-A2A4-C6A8326E6AD1}"/>
              </a:ext>
            </a:extLst>
          </p:cNvPr>
          <p:cNvSpPr/>
          <p:nvPr/>
        </p:nvSpPr>
        <p:spPr>
          <a:xfrm>
            <a:off x="3147237" y="4890327"/>
            <a:ext cx="1634836" cy="554182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A636B180-1DB8-4C08-8714-AE54F073DA1D}"/>
              </a:ext>
            </a:extLst>
          </p:cNvPr>
          <p:cNvSpPr/>
          <p:nvPr/>
        </p:nvSpPr>
        <p:spPr>
          <a:xfrm>
            <a:off x="4990943" y="4890327"/>
            <a:ext cx="1634836" cy="554182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E3D2C0BF-BE24-466C-B897-AC1D39A66B5C}"/>
              </a:ext>
            </a:extLst>
          </p:cNvPr>
          <p:cNvSpPr/>
          <p:nvPr/>
        </p:nvSpPr>
        <p:spPr>
          <a:xfrm>
            <a:off x="6887924" y="4884329"/>
            <a:ext cx="1634836" cy="554182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ТЕКСТ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31FDF500-F44F-4E99-8AF1-1B8850ABB6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3" b="7151"/>
          <a:stretch/>
        </p:blipFill>
        <p:spPr>
          <a:xfrm rot="21228916">
            <a:off x="468714" y="3737469"/>
            <a:ext cx="2489662" cy="2770315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15EC6F4-5A03-4B72-B4D7-F91A6B8345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3" t="3501" r="12079"/>
          <a:stretch/>
        </p:blipFill>
        <p:spPr>
          <a:xfrm>
            <a:off x="9380413" y="3336636"/>
            <a:ext cx="2160026" cy="340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342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6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5" fill="hold">
                      <p:stCondLst>
                        <p:cond delay="0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0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4" fill="hold">
                      <p:stCondLst>
                        <p:cond delay="0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1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7" fill="hold">
                      <p:stCondLst>
                        <p:cond delay="0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2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0" fill="hold">
                      <p:stCondLst>
                        <p:cond delay="0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6" fill="hold">
                      <p:stCondLst>
                        <p:cond delay="0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7" grpId="0" animBg="1"/>
      <p:bldP spid="47" grpId="1" animBg="1"/>
      <p:bldP spid="42" grpId="0" animBg="1"/>
      <p:bldP spid="42" grpId="1" animBg="1"/>
      <p:bldP spid="43" grpId="0" animBg="1"/>
      <p:bldP spid="43" grpId="1" animBg="1"/>
      <p:bldP spid="38" grpId="0" animBg="1"/>
      <p:bldP spid="38" grpId="1" animBg="1"/>
      <p:bldP spid="39" grpId="0" animBg="1"/>
      <p:bldP spid="39" grpId="1" animBg="1"/>
      <p:bldP spid="34" grpId="0" animBg="1"/>
      <p:bldP spid="34" grpId="1" animBg="1"/>
      <p:bldP spid="35" grpId="0" animBg="1"/>
      <p:bldP spid="35" grpId="1" animBg="1"/>
      <p:bldP spid="29" grpId="0" animBg="1"/>
      <p:bldP spid="29" grpId="1" animBg="1"/>
      <p:bldP spid="30" grpId="0" animBg="1"/>
      <p:bldP spid="30" grpId="1" animBg="1"/>
      <p:bldP spid="24" grpId="0" animBg="1"/>
      <p:bldP spid="24" grpId="1" animBg="1"/>
      <p:bldP spid="25" grpId="0" animBg="1"/>
      <p:bldP spid="25" grpId="1" animBg="1"/>
      <p:bldP spid="20" grpId="0" animBg="1"/>
      <p:bldP spid="20" grpId="1" animBg="1"/>
      <p:bldP spid="21" grpId="0" animBg="1"/>
      <p:bldP spid="21" grpId="1" animBg="1"/>
      <p:bldP spid="16" grpId="0" animBg="1"/>
      <p:bldP spid="16" grpId="1" animBg="1"/>
      <p:bldP spid="17" grpId="0" animBg="1"/>
      <p:bldP spid="17" grpId="1" animBg="1"/>
      <p:bldP spid="13" grpId="0" animBg="1"/>
      <p:bldP spid="13" grpId="1" animBg="1"/>
      <p:bldP spid="4" grpId="0" animBg="1"/>
      <p:bldP spid="4" grpId="1" animBg="1"/>
      <p:bldP spid="12" grpId="0" animBg="1"/>
      <p:bldP spid="12" grpId="1" animBg="1"/>
      <p:bldP spid="15" grpId="0" animBg="1"/>
      <p:bldP spid="15" grpId="1" animBg="1"/>
      <p:bldP spid="19" grpId="0" animBg="1"/>
      <p:bldP spid="19" grpId="1" animBg="1"/>
      <p:bldP spid="23" grpId="0" animBg="1"/>
      <p:bldP spid="23" grpId="1" animBg="1"/>
      <p:bldP spid="28" grpId="0" animBg="1"/>
      <p:bldP spid="28" grpId="1" animBg="1"/>
      <p:bldP spid="33" grpId="0" animBg="1"/>
      <p:bldP spid="33" grpId="1" animBg="1"/>
      <p:bldP spid="37" grpId="0" animBg="1"/>
      <p:bldP spid="37" grpId="1" animBg="1"/>
      <p:bldP spid="41" grpId="0" animBg="1"/>
      <p:bldP spid="41" grpId="1" animBg="1"/>
      <p:bldP spid="45" grpId="0" animBg="1"/>
      <p:bldP spid="45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13</Words>
  <Application>Microsoft Office PowerPoint</Application>
  <PresentationFormat>Широкоэкранный</PresentationFormat>
  <Paragraphs>11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Вирясов</dc:creator>
  <cp:lastModifiedBy>Артём Вирясов</cp:lastModifiedBy>
  <cp:revision>14</cp:revision>
  <dcterms:created xsi:type="dcterms:W3CDTF">2026-02-07T19:02:51Z</dcterms:created>
  <dcterms:modified xsi:type="dcterms:W3CDTF">2026-02-07T20:10:36Z</dcterms:modified>
</cp:coreProperties>
</file>