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ибалова Ольга" initials="АО" lastIdx="1" clrIdx="0">
    <p:extLst>
      <p:ext uri="{19B8F6BF-5375-455C-9EA6-DF929625EA0E}">
        <p15:presenceInfo xmlns:p15="http://schemas.microsoft.com/office/powerpoint/2012/main" userId="fc6749b9fbf61c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7105"/>
    <a:srgbClr val="F7C30C"/>
    <a:srgbClr val="F44B03"/>
    <a:srgbClr val="B6D8D2"/>
    <a:srgbClr val="758B60"/>
    <a:srgbClr val="FA6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49E4B-A56E-5940-E539-4CD58B4E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234A502-2ACE-8BF3-7D6F-E1B6C833F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6856B6-9E16-1D4B-233C-C418CE0AD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101D72-F76C-E7C9-F50E-26BD88C7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FFC875-2149-74B0-FE66-D0CC7043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907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0789E-FDEF-1955-C04A-41F317D6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61F5F4-F4F6-81AC-C54F-A0C0CF3A9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B968F2-9FC2-94B0-CEB3-D9A918FF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D52105-EF82-AB0C-8C83-5481A31AF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1510A2-5F18-A0A8-00FA-69093E91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58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00FBEA-37DD-B555-9295-9FB84F5A7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58DE9D-9BF5-BF36-AA3D-44700DE9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B11605-3EAF-F7D5-60DB-65C57251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2EA24D-6B83-559E-8705-FA74F7010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8249BF-18E5-E6AA-AD23-F0A1A0C3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4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7A2DD-A95F-CE57-15CD-4CD7F144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18FCC8-1CAA-54A6-AD32-2BA8661EF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C90E0A-30A6-1461-CA15-461AB226D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9957B0-7AA5-870B-1029-2713C4AD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8E44AC-B110-D278-410C-AE519322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F66EFA-1647-0040-AE66-CED9EDEC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0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294D3-1920-24C4-39FE-0AE29494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BCEBC7-9F92-EDA8-1DDD-29D53EB12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EBEEA4-55F0-C4B9-A0B2-1410EB6FA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78ACBB-F444-5453-5A4A-0BA29DC9A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000AD6-9614-F45C-40C3-5588E95CE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588B70-9401-F67E-A638-9AF19A336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114DC99-FD4A-8A21-EED7-3DC5DF984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CDE2D7-9C1B-08DF-7EC6-B98A302B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78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9F458-8798-19B7-25EC-667EEFC25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CB7E3C-1008-8C16-B6B1-351E1D63B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15F560-6D60-23F1-77BF-2D0A97E0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95FA0D-BA46-79B0-B302-3FF3A1B8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2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7BC877-699D-B1CB-1959-30E5B9298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5992B5-341E-6B4B-C94F-A319CF02C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C341C-AABE-BBEF-2FAE-3BE58620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15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ADBBB-2747-F94C-A92F-1AF700ED5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F0B506-FC33-FC3A-3A43-7E1B506BC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5166D6-5CA3-D6B2-318A-CE8074C10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08707E-7D08-7D7F-927D-CD70F014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A914AE-11DB-6E49-8B9A-F2AC8F05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C16099-D4D0-DD22-B718-BE6EAD03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54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FEAAF-329B-8E84-CF1B-EAEF26560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F3FBE6-BFDA-ABC2-4F97-89ACD4471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71C1A2-B393-99AF-8E3E-D3F74BD7C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BC5907-ACD9-E1F1-AF23-3E0BE6AE5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00C235-F20E-D2FF-8EED-DB1A4368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7DA3D9-023A-9DA0-CC84-19550FCB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46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85E38-63E8-9930-FF90-CDAC7094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291B13-D8CE-660B-80D4-1598BE74D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12AB47-2404-C698-DE59-65C0DB50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527860-DA8E-A0FE-005E-08152DA3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FDD4A5-79AD-B1CA-3F2C-34945227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0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C693093-2DD6-0925-BA00-60B43FF4B7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11B003-330B-A3A2-B763-D11C1D00D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103919-5999-FBC7-35F1-69949DD9F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E65FA2-DA59-EA57-F9C4-D70E0A551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07C2A8-73D1-67A2-DD67-01CD196BF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25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51AEB-D503-F35A-6AA4-7C272796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2F95D4-D50D-458B-08E1-E1724CBC1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44EB6B-941C-0678-7899-C32E246A3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14109-68BD-4C0E-B314-DEB99EC0615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397AF7-F548-8BC2-024F-7B2324B4F3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BB7DF7-2335-FFA7-6D3C-E8799919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5B51-C99A-431B-A905-C2D78033A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71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52F50D0-D8E8-FD8C-AC90-3FF1AB71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24AC5211-94BF-479A-ADEF-89E2D6606B91}"/>
              </a:ext>
            </a:extLst>
          </p:cNvPr>
          <p:cNvSpPr/>
          <p:nvPr/>
        </p:nvSpPr>
        <p:spPr>
          <a:xfrm>
            <a:off x="9567458" y="4304618"/>
            <a:ext cx="1755106" cy="1694940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2E336570-7E5C-20DF-A783-7689251F4B26}"/>
              </a:ext>
            </a:extLst>
          </p:cNvPr>
          <p:cNvSpPr/>
          <p:nvPr/>
        </p:nvSpPr>
        <p:spPr>
          <a:xfrm rot="2705013">
            <a:off x="9641395" y="4363186"/>
            <a:ext cx="1650787" cy="1607909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E774F7E-C957-ED86-780C-6A2CF02C094C}"/>
              </a:ext>
            </a:extLst>
          </p:cNvPr>
          <p:cNvSpPr/>
          <p:nvPr/>
        </p:nvSpPr>
        <p:spPr>
          <a:xfrm>
            <a:off x="9720521" y="4492017"/>
            <a:ext cx="1483484" cy="1359220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9B173076-3979-4F06-89BA-321B13943402}"/>
              </a:ext>
            </a:extLst>
          </p:cNvPr>
          <p:cNvSpPr/>
          <p:nvPr/>
        </p:nvSpPr>
        <p:spPr>
          <a:xfrm>
            <a:off x="7616095" y="4305722"/>
            <a:ext cx="1816441" cy="1703570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69EAF3A9-6575-F6F9-6083-C95595342785}"/>
              </a:ext>
            </a:extLst>
          </p:cNvPr>
          <p:cNvSpPr/>
          <p:nvPr/>
        </p:nvSpPr>
        <p:spPr>
          <a:xfrm rot="2705013">
            <a:off x="7724124" y="4314402"/>
            <a:ext cx="1667293" cy="1687270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28F3F1BA-7AED-6636-FE0B-8D28951B060E}"/>
              </a:ext>
            </a:extLst>
          </p:cNvPr>
          <p:cNvSpPr/>
          <p:nvPr/>
        </p:nvSpPr>
        <p:spPr>
          <a:xfrm>
            <a:off x="7768931" y="4506441"/>
            <a:ext cx="1502202" cy="1359220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A2B54D80-1329-486A-9BE8-B17935974625}"/>
              </a:ext>
            </a:extLst>
          </p:cNvPr>
          <p:cNvSpPr/>
          <p:nvPr/>
        </p:nvSpPr>
        <p:spPr>
          <a:xfrm>
            <a:off x="5673801" y="4314864"/>
            <a:ext cx="1815909" cy="1703726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Крест 27">
            <a:extLst>
              <a:ext uri="{FF2B5EF4-FFF2-40B4-BE49-F238E27FC236}">
                <a16:creationId xmlns:a16="http://schemas.microsoft.com/office/drawing/2014/main" id="{66CA4948-56D6-3A6F-3255-C24029D60EAB}"/>
              </a:ext>
            </a:extLst>
          </p:cNvPr>
          <p:cNvSpPr/>
          <p:nvPr/>
        </p:nvSpPr>
        <p:spPr>
          <a:xfrm rot="2705013">
            <a:off x="5762886" y="4350893"/>
            <a:ext cx="1681979" cy="1691069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0D3665D-D1DF-9D59-6885-0747D1E42EA9}"/>
              </a:ext>
            </a:extLst>
          </p:cNvPr>
          <p:cNvSpPr/>
          <p:nvPr/>
        </p:nvSpPr>
        <p:spPr>
          <a:xfrm>
            <a:off x="5837011" y="4492017"/>
            <a:ext cx="1505039" cy="1380692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D38D3D7-BB28-43C2-A5C9-3806B4048D4F}"/>
              </a:ext>
            </a:extLst>
          </p:cNvPr>
          <p:cNvSpPr/>
          <p:nvPr/>
        </p:nvSpPr>
        <p:spPr>
          <a:xfrm>
            <a:off x="9567458" y="2438333"/>
            <a:ext cx="1738733" cy="1697705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Крест 23">
            <a:extLst>
              <a:ext uri="{FF2B5EF4-FFF2-40B4-BE49-F238E27FC236}">
                <a16:creationId xmlns:a16="http://schemas.microsoft.com/office/drawing/2014/main" id="{46735D27-647D-63BE-152E-B7EB098AE420}"/>
              </a:ext>
            </a:extLst>
          </p:cNvPr>
          <p:cNvSpPr/>
          <p:nvPr/>
        </p:nvSpPr>
        <p:spPr>
          <a:xfrm rot="2705013">
            <a:off x="9633414" y="2485938"/>
            <a:ext cx="1675321" cy="1645066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CD17FF92-4F89-182D-7386-FF48E2B1C64C}"/>
              </a:ext>
            </a:extLst>
          </p:cNvPr>
          <p:cNvSpPr/>
          <p:nvPr/>
        </p:nvSpPr>
        <p:spPr>
          <a:xfrm>
            <a:off x="9706467" y="2614558"/>
            <a:ext cx="1502464" cy="1345254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8D50FB4-0145-4759-A50F-FA185E4FD07F}"/>
              </a:ext>
            </a:extLst>
          </p:cNvPr>
          <p:cNvSpPr/>
          <p:nvPr/>
        </p:nvSpPr>
        <p:spPr>
          <a:xfrm>
            <a:off x="7638375" y="2442639"/>
            <a:ext cx="1799557" cy="1698188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Крест 19">
            <a:extLst>
              <a:ext uri="{FF2B5EF4-FFF2-40B4-BE49-F238E27FC236}">
                <a16:creationId xmlns:a16="http://schemas.microsoft.com/office/drawing/2014/main" id="{F8584909-46D0-0154-DFB6-44CC8336C072}"/>
              </a:ext>
            </a:extLst>
          </p:cNvPr>
          <p:cNvSpPr/>
          <p:nvPr/>
        </p:nvSpPr>
        <p:spPr>
          <a:xfrm rot="2705013">
            <a:off x="7733169" y="2478510"/>
            <a:ext cx="1628250" cy="1655266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E9A413F-D183-C936-00B4-C999CFE135BE}"/>
              </a:ext>
            </a:extLst>
          </p:cNvPr>
          <p:cNvSpPr/>
          <p:nvPr/>
        </p:nvSpPr>
        <p:spPr>
          <a:xfrm>
            <a:off x="7779149" y="2604751"/>
            <a:ext cx="1557245" cy="1400648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A218222-757E-44F7-A715-4D9A68AEF464}"/>
              </a:ext>
            </a:extLst>
          </p:cNvPr>
          <p:cNvSpPr/>
          <p:nvPr/>
        </p:nvSpPr>
        <p:spPr>
          <a:xfrm>
            <a:off x="5662050" y="575750"/>
            <a:ext cx="1827694" cy="1706716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6FEE372-24CE-4A20-8906-B841CFD2038B}"/>
              </a:ext>
            </a:extLst>
          </p:cNvPr>
          <p:cNvSpPr/>
          <p:nvPr/>
        </p:nvSpPr>
        <p:spPr>
          <a:xfrm>
            <a:off x="9567460" y="580016"/>
            <a:ext cx="1738734" cy="1698187"/>
          </a:xfrm>
          <a:prstGeom prst="roundRect">
            <a:avLst/>
          </a:prstGeom>
          <a:solidFill>
            <a:srgbClr val="B6D8D2"/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ест 12">
            <a:extLst>
              <a:ext uri="{FF2B5EF4-FFF2-40B4-BE49-F238E27FC236}">
                <a16:creationId xmlns:a16="http://schemas.microsoft.com/office/drawing/2014/main" id="{407F0373-3796-7A27-B52B-071B6C43DE49}"/>
              </a:ext>
            </a:extLst>
          </p:cNvPr>
          <p:cNvSpPr/>
          <p:nvPr/>
        </p:nvSpPr>
        <p:spPr>
          <a:xfrm rot="2705013">
            <a:off x="9580856" y="576474"/>
            <a:ext cx="1711944" cy="1705271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183170B-BAA4-B0CF-B5C5-CC8029CDB31A}"/>
              </a:ext>
            </a:extLst>
          </p:cNvPr>
          <p:cNvSpPr/>
          <p:nvPr/>
        </p:nvSpPr>
        <p:spPr>
          <a:xfrm>
            <a:off x="9692033" y="746565"/>
            <a:ext cx="1489587" cy="1365087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31FE66-E00B-4ECE-81B7-F8E3DFEC538D}"/>
              </a:ext>
            </a:extLst>
          </p:cNvPr>
          <p:cNvSpPr/>
          <p:nvPr/>
        </p:nvSpPr>
        <p:spPr>
          <a:xfrm>
            <a:off x="7624668" y="580016"/>
            <a:ext cx="1807868" cy="1698187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Крест 7">
            <a:extLst>
              <a:ext uri="{FF2B5EF4-FFF2-40B4-BE49-F238E27FC236}">
                <a16:creationId xmlns:a16="http://schemas.microsoft.com/office/drawing/2014/main" id="{8FF9DFAE-79CD-6D01-769B-F3C59849392D}"/>
              </a:ext>
            </a:extLst>
          </p:cNvPr>
          <p:cNvSpPr/>
          <p:nvPr/>
        </p:nvSpPr>
        <p:spPr>
          <a:xfrm rot="2705013">
            <a:off x="7726612" y="610629"/>
            <a:ext cx="1635654" cy="1663046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00E318E-6CA8-AA23-3D76-41BC345006BA}"/>
              </a:ext>
            </a:extLst>
          </p:cNvPr>
          <p:cNvSpPr/>
          <p:nvPr/>
        </p:nvSpPr>
        <p:spPr>
          <a:xfrm>
            <a:off x="7774189" y="727930"/>
            <a:ext cx="1540499" cy="1428444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12C4E8F-F4A9-4670-A80E-65BEA0D6B0D1}"/>
              </a:ext>
            </a:extLst>
          </p:cNvPr>
          <p:cNvSpPr/>
          <p:nvPr/>
        </p:nvSpPr>
        <p:spPr>
          <a:xfrm>
            <a:off x="5656753" y="2438333"/>
            <a:ext cx="1827695" cy="1706715"/>
          </a:xfrm>
          <a:prstGeom prst="roundRect">
            <a:avLst/>
          </a:prstGeom>
          <a:solidFill>
            <a:srgbClr val="B6D8D2">
              <a:alpha val="90000"/>
            </a:srgbClr>
          </a:solidFill>
          <a:ln w="28575">
            <a:solidFill>
              <a:srgbClr val="F44B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Крест 5">
            <a:extLst>
              <a:ext uri="{FF2B5EF4-FFF2-40B4-BE49-F238E27FC236}">
                <a16:creationId xmlns:a16="http://schemas.microsoft.com/office/drawing/2014/main" id="{6579CE8B-CB4D-4E87-D5D0-496BEFE6AA55}"/>
              </a:ext>
            </a:extLst>
          </p:cNvPr>
          <p:cNvSpPr/>
          <p:nvPr/>
        </p:nvSpPr>
        <p:spPr>
          <a:xfrm rot="2705013">
            <a:off x="5755216" y="586938"/>
            <a:ext cx="1662674" cy="1710428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0F540B1-86C7-ECF8-8EF0-9A5BCA3DE367}"/>
              </a:ext>
            </a:extLst>
          </p:cNvPr>
          <p:cNvSpPr/>
          <p:nvPr/>
        </p:nvSpPr>
        <p:spPr>
          <a:xfrm>
            <a:off x="5789341" y="695595"/>
            <a:ext cx="1574124" cy="1438927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55F38B4-5501-BF1D-E080-7510BBF69AD1}"/>
              </a:ext>
            </a:extLst>
          </p:cNvPr>
          <p:cNvSpPr/>
          <p:nvPr/>
        </p:nvSpPr>
        <p:spPr>
          <a:xfrm>
            <a:off x="5651584" y="1124346"/>
            <a:ext cx="1812684" cy="60952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Текст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007243B-1DE1-4C63-2A50-11CD0F0640B1}"/>
              </a:ext>
            </a:extLst>
          </p:cNvPr>
          <p:cNvSpPr/>
          <p:nvPr/>
        </p:nvSpPr>
        <p:spPr>
          <a:xfrm>
            <a:off x="7655672" y="1118846"/>
            <a:ext cx="1745166" cy="604067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B7FE34E-2E75-DE63-33FB-E1E04BD8A265}"/>
              </a:ext>
            </a:extLst>
          </p:cNvPr>
          <p:cNvSpPr/>
          <p:nvPr/>
        </p:nvSpPr>
        <p:spPr>
          <a:xfrm>
            <a:off x="9586775" y="1135303"/>
            <a:ext cx="1700101" cy="58761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D37CC00-5F87-04DE-688E-A4D74AD5C767}"/>
              </a:ext>
            </a:extLst>
          </p:cNvPr>
          <p:cNvSpPr/>
          <p:nvPr/>
        </p:nvSpPr>
        <p:spPr>
          <a:xfrm>
            <a:off x="7658878" y="2953264"/>
            <a:ext cx="1758550" cy="62827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9B2F5FA-72A6-9380-675D-56F93ACBDEC0}"/>
              </a:ext>
            </a:extLst>
          </p:cNvPr>
          <p:cNvSpPr/>
          <p:nvPr/>
        </p:nvSpPr>
        <p:spPr>
          <a:xfrm>
            <a:off x="9588150" y="2948222"/>
            <a:ext cx="1697348" cy="61904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 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CD762D5-81A3-E55A-B4F7-2AE275B01562}"/>
              </a:ext>
            </a:extLst>
          </p:cNvPr>
          <p:cNvSpPr/>
          <p:nvPr/>
        </p:nvSpPr>
        <p:spPr>
          <a:xfrm>
            <a:off x="5687636" y="4857523"/>
            <a:ext cx="1788237" cy="60976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28B875F5-6CFD-F70A-793E-46F91B3E4CF8}"/>
              </a:ext>
            </a:extLst>
          </p:cNvPr>
          <p:cNvSpPr/>
          <p:nvPr/>
        </p:nvSpPr>
        <p:spPr>
          <a:xfrm>
            <a:off x="7638375" y="4837945"/>
            <a:ext cx="1774242" cy="61187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48DA9AD-101A-31A4-7D76-33009A3A7D65}"/>
              </a:ext>
            </a:extLst>
          </p:cNvPr>
          <p:cNvSpPr/>
          <p:nvPr/>
        </p:nvSpPr>
        <p:spPr>
          <a:xfrm>
            <a:off x="9586775" y="4824140"/>
            <a:ext cx="1725506" cy="59147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Крест 15">
            <a:extLst>
              <a:ext uri="{FF2B5EF4-FFF2-40B4-BE49-F238E27FC236}">
                <a16:creationId xmlns:a16="http://schemas.microsoft.com/office/drawing/2014/main" id="{F3E45198-6CC5-04D5-0228-071106D7EDB4}"/>
              </a:ext>
            </a:extLst>
          </p:cNvPr>
          <p:cNvSpPr/>
          <p:nvPr/>
        </p:nvSpPr>
        <p:spPr>
          <a:xfrm rot="2705013">
            <a:off x="5774428" y="2509238"/>
            <a:ext cx="1595958" cy="1564905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F7C3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188E2BA-CC65-72E8-702C-C46E391C4726}"/>
              </a:ext>
            </a:extLst>
          </p:cNvPr>
          <p:cNvSpPr/>
          <p:nvPr/>
        </p:nvSpPr>
        <p:spPr>
          <a:xfrm>
            <a:off x="5799321" y="2608149"/>
            <a:ext cx="1529065" cy="1397250"/>
          </a:xfrm>
          <a:prstGeom prst="ellipse">
            <a:avLst/>
          </a:prstGeom>
          <a:solidFill>
            <a:schemeClr val="bg1"/>
          </a:solidFill>
          <a:ln w="76200">
            <a:solidFill>
              <a:srgbClr val="A371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8B783CD-D1ED-15EE-F251-2242344299B2}"/>
              </a:ext>
            </a:extLst>
          </p:cNvPr>
          <p:cNvSpPr/>
          <p:nvPr/>
        </p:nvSpPr>
        <p:spPr>
          <a:xfrm>
            <a:off x="5682883" y="2967953"/>
            <a:ext cx="1787561" cy="63846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 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1251440-2785-422E-9A45-21463B8F6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5" r="20938" b="2164"/>
          <a:stretch>
            <a:fillRect/>
          </a:stretch>
        </p:blipFill>
        <p:spPr>
          <a:xfrm>
            <a:off x="2328366" y="3018790"/>
            <a:ext cx="1666316" cy="367746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34626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1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6" fill="hold">
                      <p:stCondLst>
                        <p:cond delay="0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33" grpId="0" animBg="1"/>
      <p:bldP spid="33" grpId="1" animBg="1"/>
      <p:bldP spid="34" grpId="0" animBg="1"/>
      <p:bldP spid="34" grpId="1" animBg="1"/>
      <p:bldP spid="28" grpId="0" animBg="1"/>
      <p:bldP spid="28" grpId="1" animBg="1"/>
      <p:bldP spid="29" grpId="0" animBg="1"/>
      <p:bldP spid="29" grpId="1" animBg="1"/>
      <p:bldP spid="24" grpId="0" animBg="1"/>
      <p:bldP spid="24" grpId="1" animBg="1"/>
      <p:bldP spid="25" grpId="0" animBg="1"/>
      <p:bldP spid="25" grpId="1" animBg="1"/>
      <p:bldP spid="20" grpId="0" animBg="1"/>
      <p:bldP spid="20" grpId="1" animBg="1"/>
      <p:bldP spid="21" grpId="0" animBg="1"/>
      <p:bldP spid="21" grpId="1" animBg="1"/>
      <p:bldP spid="13" grpId="0" animBg="1"/>
      <p:bldP spid="13" grpId="1" animBg="1"/>
      <p:bldP spid="14" grpId="0" animBg="1"/>
      <p:bldP spid="14" grpId="1" animBg="1"/>
      <p:bldP spid="8" grpId="0" animBg="1"/>
      <p:bldP spid="8" grpId="1" animBg="1"/>
      <p:bldP spid="10" grpId="0" animBg="1"/>
      <p:bldP spid="10" grpId="1" animBg="1"/>
      <p:bldP spid="6" grpId="0" animBg="1"/>
      <p:bldP spid="6" grpId="1" animBg="1"/>
      <p:bldP spid="7" grpId="0" animBg="1"/>
      <p:bldP spid="7" grpId="1" animBg="1"/>
      <p:bldP spid="5" grpId="0" animBg="1"/>
      <p:bldP spid="5" grpId="1" animBg="1"/>
      <p:bldP spid="4" grpId="0" animBg="1"/>
      <p:bldP spid="4" grpId="1" animBg="1"/>
      <p:bldP spid="12" grpId="0" animBg="1"/>
      <p:bldP spid="12" grpId="1" animBg="1"/>
      <p:bldP spid="19" grpId="0" animBg="1"/>
      <p:bldP spid="19" grpId="1" animBg="1"/>
      <p:bldP spid="23" grpId="0" animBg="1"/>
      <p:bldP spid="23" grpId="1" animBg="1"/>
      <p:bldP spid="26" grpId="0" animBg="1"/>
      <p:bldP spid="26" grpId="1" animBg="1"/>
      <p:bldP spid="31" grpId="0" animBg="1"/>
      <p:bldP spid="31" grpId="1" animBg="1"/>
      <p:bldP spid="37" grpId="0" animBg="1"/>
      <p:bldP spid="37" grpId="1" animBg="1"/>
      <p:bldP spid="16" grpId="0" animBg="1"/>
      <p:bldP spid="16" grpId="1" animBg="1"/>
      <p:bldP spid="17" grpId="0" animBg="1"/>
      <p:bldP spid="17" grpId="1" animBg="1"/>
      <p:bldP spid="15" grpId="0" animBg="1"/>
      <p:bldP spid="1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7</cp:revision>
  <dcterms:created xsi:type="dcterms:W3CDTF">2026-08-31T19:36:15Z</dcterms:created>
  <dcterms:modified xsi:type="dcterms:W3CDTF">2026-09-01T12:55:10Z</dcterms:modified>
</cp:coreProperties>
</file>