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538F"/>
    <a:srgbClr val="2F6294"/>
    <a:srgbClr val="9C357F"/>
    <a:srgbClr val="F8E2AA"/>
    <a:srgbClr val="FAEEC4"/>
    <a:srgbClr val="F1CD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5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2CA54F-D441-FEE7-1ABB-5D3E318192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BCF99C-13C8-2141-B295-01D40FDCDB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BFA29C-3D41-4C0C-CABD-13086F204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5981-1BC3-4555-B39D-F7E37F50BE60}" type="datetimeFigureOut">
              <a:rPr lang="ru-RU" smtClean="0"/>
              <a:t>06.04.2026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1C1097-4F56-B748-0341-79C33CDE8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2C0AA9-376F-90F6-5CCE-1BD16DAFD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D2263-49F5-4A8D-8FE3-514F18074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951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9AB4D-EEFF-5F1B-CDB9-0BCC386BA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72639B-024B-0F45-DFC7-A4824142F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5600DB-B6BB-F503-FC3F-276D76E89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5981-1BC3-4555-B39D-F7E37F50BE60}" type="datetimeFigureOut">
              <a:rPr lang="ru-RU" smtClean="0"/>
              <a:t>06.04.2026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4CC71A-1359-3E7F-9846-6887ECE18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FABAAD-DB49-1D94-18EA-6101F2397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D2263-49F5-4A8D-8FE3-514F18074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658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43A241-AD86-EC2E-6D7E-5529C2A37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B23B2B-258E-E53D-8760-59A76EEBDD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71AB69-1995-D7D2-613B-C58B1AB3D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5981-1BC3-4555-B39D-F7E37F50BE60}" type="datetimeFigureOut">
              <a:rPr lang="ru-RU" smtClean="0"/>
              <a:t>06.04.2026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7C7FBC-CC68-F727-35E0-BA8C08976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66FDB0-605B-B1A1-8E91-8507BF63E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D2263-49F5-4A8D-8FE3-514F18074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502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906433-81C0-1B3F-031D-A102F1722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90245B-C7B9-DD3C-6430-5F7F7043C2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AB1CAEC-9CFA-AA82-5D43-BC857BB395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814831-8A71-9570-BCAB-5384D11B9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5981-1BC3-4555-B39D-F7E37F50BE60}" type="datetimeFigureOut">
              <a:rPr lang="ru-RU" smtClean="0"/>
              <a:t>06.04.2026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F1DAF6-823E-1259-B1F7-67A19A15A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55D9BA-1BDB-7A8B-8BD0-CD1FC8E6E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D2263-49F5-4A8D-8FE3-514F18074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12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43D365-1169-091D-1C14-C066CC506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ED2FB5-96D3-DBC0-DBCA-3F0CCBE827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51C70D2-9BD6-577E-5B99-C2873ED5DD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B5E54C2-9F42-8B7F-149D-F055194EE6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567DC52-9F8A-CC98-85A9-4B70A3C7C9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3E4C92B-FBF9-3076-2780-DC30534C7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5981-1BC3-4555-B39D-F7E37F50BE60}" type="datetimeFigureOut">
              <a:rPr lang="ru-RU" smtClean="0"/>
              <a:t>06.04.2026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1E7E874-F61B-0F0E-8846-6DC0D8C4C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D5FD58B-E554-A6E5-20C2-4C4FD2849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D2263-49F5-4A8D-8FE3-514F18074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124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BF943-010A-C087-5196-124B4CB16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8FD839C-D14E-72CD-9E68-55B576946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5981-1BC3-4555-B39D-F7E37F50BE60}" type="datetimeFigureOut">
              <a:rPr lang="ru-RU" smtClean="0"/>
              <a:t>06.04.2026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655D74B-223E-C4D6-E9B4-5E76C4664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2B61A06-DE26-627A-8176-EE970B248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D2263-49F5-4A8D-8FE3-514F18074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253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0165B95-B1CB-55A8-EE14-6A2C6A80D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5981-1BC3-4555-B39D-F7E37F50BE60}" type="datetimeFigureOut">
              <a:rPr lang="ru-RU" smtClean="0"/>
              <a:t>06.04.2026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457438C-A1F1-87B7-700B-904565D80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2B857ED-43DB-F420-CA72-AF1E386DA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D2263-49F5-4A8D-8FE3-514F18074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05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FE4CE-C352-1E11-E0FB-63BE0C465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2D1A44-1B26-C5B1-876B-D4AB7D5C4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CC7D84B-9D2D-7673-3951-4DCD42F298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715328-259B-2E9A-F566-C8127087C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5981-1BC3-4555-B39D-F7E37F50BE60}" type="datetimeFigureOut">
              <a:rPr lang="ru-RU" smtClean="0"/>
              <a:t>06.04.2026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73C43B-4FD3-97B8-837F-8199387F8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E477D8-B3CC-C49E-6737-41A8B61F4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D2263-49F5-4A8D-8FE3-514F18074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560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6651D8-F604-F851-4B47-A10499140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618BC44-424C-2687-BA83-242366C50A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1353B9F-8805-97D1-CEC8-ECFEB46F8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71A2F8-596A-0E0C-0E60-C30BEB1C1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5981-1BC3-4555-B39D-F7E37F50BE60}" type="datetimeFigureOut">
              <a:rPr lang="ru-RU" smtClean="0"/>
              <a:t>06.04.2026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0914A1-80DA-1D0B-DC43-D60539BA3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78E2979-8C19-9D90-A333-B7E1146E2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D2263-49F5-4A8D-8FE3-514F18074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344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B49361-5CD8-A1E0-19A0-4A3593AFA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E96D969-43EF-2A0D-955A-795FC58B8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D3A56-1ECB-4905-0BEA-F2EA037E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5981-1BC3-4555-B39D-F7E37F50BE60}" type="datetimeFigureOut">
              <a:rPr lang="ru-RU" smtClean="0"/>
              <a:t>06.04.2026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278782-E1BA-8853-0EAA-1C2DBFB1D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3D728B-F498-66B4-0AAF-F464F8E97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D2263-49F5-4A8D-8FE3-514F18074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339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97A1463-09AA-FEC8-BCB1-D04255BC96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872BFB5-28BC-CE3A-7BF8-B3E2516D4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854EEF-9A02-186F-6823-A0F3CBDE4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5981-1BC3-4555-B39D-F7E37F50BE60}" type="datetimeFigureOut">
              <a:rPr lang="ru-RU" smtClean="0"/>
              <a:t>06.04.2026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073E53-0430-2DA1-60BF-A5EB15879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EF61C2-67F2-D921-DD5F-38E73FBE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D2263-49F5-4A8D-8FE3-514F18074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648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E4956D-2670-82EC-0D90-90E2A4EC4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E0E7F7-D697-93D3-1A0C-2556E2E6D4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FF2853-C291-721B-8A51-D69CB034A8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15981-1BC3-4555-B39D-F7E37F50BE60}" type="datetimeFigureOut">
              <a:rPr lang="ru-RU" smtClean="0"/>
              <a:t>06.04.2026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2AAF06-F17B-3C42-B642-1B16372559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68618E-934D-8A7A-C3D8-E8F84C80D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D2263-49F5-4A8D-8FE3-514F18074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467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5FA793-79A2-981D-FF53-F9451530B1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24AC5211-94BF-479A-ADEF-89E2D6606B91}"/>
              </a:ext>
            </a:extLst>
          </p:cNvPr>
          <p:cNvSpPr/>
          <p:nvPr/>
        </p:nvSpPr>
        <p:spPr>
          <a:xfrm>
            <a:off x="6887924" y="4433907"/>
            <a:ext cx="1634836" cy="1468581"/>
          </a:xfrm>
          <a:prstGeom prst="roundRect">
            <a:avLst/>
          </a:prstGeom>
          <a:solidFill>
            <a:srgbClr val="F8E2AA">
              <a:alpha val="90000"/>
            </a:srgbClr>
          </a:solidFill>
          <a:ln w="28575">
            <a:solidFill>
              <a:srgbClr val="9C35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Крест 37">
            <a:extLst>
              <a:ext uri="{FF2B5EF4-FFF2-40B4-BE49-F238E27FC236}">
                <a16:creationId xmlns:a16="http://schemas.microsoft.com/office/drawing/2014/main" id="{2E336570-7E5C-20DF-A783-7689251F4B26}"/>
              </a:ext>
            </a:extLst>
          </p:cNvPr>
          <p:cNvSpPr/>
          <p:nvPr/>
        </p:nvSpPr>
        <p:spPr>
          <a:xfrm rot="2705013">
            <a:off x="6973024" y="4446891"/>
            <a:ext cx="1445721" cy="1438134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2F62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BE774F7E-C957-ED86-780C-6A2CF02C094C}"/>
              </a:ext>
            </a:extLst>
          </p:cNvPr>
          <p:cNvSpPr/>
          <p:nvPr/>
        </p:nvSpPr>
        <p:spPr>
          <a:xfrm>
            <a:off x="7028730" y="4579629"/>
            <a:ext cx="1334307" cy="1177135"/>
          </a:xfrm>
          <a:prstGeom prst="ellipse">
            <a:avLst/>
          </a:prstGeom>
          <a:solidFill>
            <a:schemeClr val="bg1"/>
          </a:solidFill>
          <a:ln w="76200">
            <a:solidFill>
              <a:srgbClr val="C353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9B173076-3979-4F06-89BA-321B13943402}"/>
              </a:ext>
            </a:extLst>
          </p:cNvPr>
          <p:cNvSpPr/>
          <p:nvPr/>
        </p:nvSpPr>
        <p:spPr>
          <a:xfrm>
            <a:off x="5000487" y="4435902"/>
            <a:ext cx="1634836" cy="1468581"/>
          </a:xfrm>
          <a:prstGeom prst="roundRect">
            <a:avLst/>
          </a:prstGeom>
          <a:solidFill>
            <a:srgbClr val="F8E2AA">
              <a:alpha val="90000"/>
            </a:srgbClr>
          </a:solidFill>
          <a:ln w="28575">
            <a:solidFill>
              <a:srgbClr val="9C35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Крест 32">
            <a:extLst>
              <a:ext uri="{FF2B5EF4-FFF2-40B4-BE49-F238E27FC236}">
                <a16:creationId xmlns:a16="http://schemas.microsoft.com/office/drawing/2014/main" id="{69EAF3A9-6575-F6F9-6083-C95595342785}"/>
              </a:ext>
            </a:extLst>
          </p:cNvPr>
          <p:cNvSpPr/>
          <p:nvPr/>
        </p:nvSpPr>
        <p:spPr>
          <a:xfrm rot="2705013">
            <a:off x="5094503" y="4449129"/>
            <a:ext cx="1445721" cy="1438134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2F62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28F3F1BA-7AED-6636-FE0B-8D28951B060E}"/>
              </a:ext>
            </a:extLst>
          </p:cNvPr>
          <p:cNvSpPr/>
          <p:nvPr/>
        </p:nvSpPr>
        <p:spPr>
          <a:xfrm>
            <a:off x="5150209" y="4601696"/>
            <a:ext cx="1334307" cy="1177135"/>
          </a:xfrm>
          <a:prstGeom prst="ellipse">
            <a:avLst/>
          </a:prstGeom>
          <a:solidFill>
            <a:schemeClr val="bg1"/>
          </a:solidFill>
          <a:ln w="76200">
            <a:solidFill>
              <a:srgbClr val="C353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A2B54D80-1329-486A-9BE8-B17935974625}"/>
              </a:ext>
            </a:extLst>
          </p:cNvPr>
          <p:cNvSpPr/>
          <p:nvPr/>
        </p:nvSpPr>
        <p:spPr>
          <a:xfrm>
            <a:off x="3150420" y="4435902"/>
            <a:ext cx="1634836" cy="1468581"/>
          </a:xfrm>
          <a:prstGeom prst="roundRect">
            <a:avLst/>
          </a:prstGeom>
          <a:solidFill>
            <a:srgbClr val="F8E2AA">
              <a:alpha val="90000"/>
            </a:srgbClr>
          </a:solidFill>
          <a:ln w="28575">
            <a:solidFill>
              <a:srgbClr val="9C35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Крест 27">
            <a:extLst>
              <a:ext uri="{FF2B5EF4-FFF2-40B4-BE49-F238E27FC236}">
                <a16:creationId xmlns:a16="http://schemas.microsoft.com/office/drawing/2014/main" id="{66CA4948-56D6-3A6F-3255-C24029D60EAB}"/>
              </a:ext>
            </a:extLst>
          </p:cNvPr>
          <p:cNvSpPr/>
          <p:nvPr/>
        </p:nvSpPr>
        <p:spPr>
          <a:xfrm rot="2705013">
            <a:off x="3234410" y="4471569"/>
            <a:ext cx="1445721" cy="1438134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2F62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B0D3665D-D1DF-9D59-6885-0747D1E42EA9}"/>
              </a:ext>
            </a:extLst>
          </p:cNvPr>
          <p:cNvSpPr/>
          <p:nvPr/>
        </p:nvSpPr>
        <p:spPr>
          <a:xfrm>
            <a:off x="3326389" y="4579629"/>
            <a:ext cx="1334307" cy="1177135"/>
          </a:xfrm>
          <a:prstGeom prst="ellipse">
            <a:avLst/>
          </a:prstGeom>
          <a:solidFill>
            <a:schemeClr val="bg1"/>
          </a:solidFill>
          <a:ln w="76200">
            <a:solidFill>
              <a:srgbClr val="C353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FD38D3D7-BB28-43C2-A5C9-3806B4048D4F}"/>
              </a:ext>
            </a:extLst>
          </p:cNvPr>
          <p:cNvSpPr/>
          <p:nvPr/>
        </p:nvSpPr>
        <p:spPr>
          <a:xfrm>
            <a:off x="6891842" y="2756039"/>
            <a:ext cx="1634836" cy="1468581"/>
          </a:xfrm>
          <a:prstGeom prst="roundRect">
            <a:avLst/>
          </a:prstGeom>
          <a:solidFill>
            <a:srgbClr val="F8E2AA">
              <a:alpha val="90000"/>
            </a:srgbClr>
          </a:solidFill>
          <a:ln w="28575">
            <a:solidFill>
              <a:srgbClr val="9C35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Крест 23">
            <a:extLst>
              <a:ext uri="{FF2B5EF4-FFF2-40B4-BE49-F238E27FC236}">
                <a16:creationId xmlns:a16="http://schemas.microsoft.com/office/drawing/2014/main" id="{46735D27-647D-63BE-152E-B7EB098AE420}"/>
              </a:ext>
            </a:extLst>
          </p:cNvPr>
          <p:cNvSpPr/>
          <p:nvPr/>
        </p:nvSpPr>
        <p:spPr>
          <a:xfrm rot="2705013">
            <a:off x="6995363" y="2780495"/>
            <a:ext cx="1445721" cy="1438134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2F62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CD17FF92-4F89-182D-7386-FF48E2B1C64C}"/>
              </a:ext>
            </a:extLst>
          </p:cNvPr>
          <p:cNvSpPr/>
          <p:nvPr/>
        </p:nvSpPr>
        <p:spPr>
          <a:xfrm>
            <a:off x="7038188" y="2889827"/>
            <a:ext cx="1334307" cy="1177135"/>
          </a:xfrm>
          <a:prstGeom prst="ellipse">
            <a:avLst/>
          </a:prstGeom>
          <a:solidFill>
            <a:schemeClr val="bg1"/>
          </a:solidFill>
          <a:ln w="76200">
            <a:solidFill>
              <a:srgbClr val="C353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B8D50FB4-0145-4759-A50F-FA185E4FD07F}"/>
              </a:ext>
            </a:extLst>
          </p:cNvPr>
          <p:cNvSpPr/>
          <p:nvPr/>
        </p:nvSpPr>
        <p:spPr>
          <a:xfrm>
            <a:off x="5027658" y="2749108"/>
            <a:ext cx="1634836" cy="1468581"/>
          </a:xfrm>
          <a:prstGeom prst="roundRect">
            <a:avLst/>
          </a:prstGeom>
          <a:solidFill>
            <a:srgbClr val="F8E2AA">
              <a:alpha val="90000"/>
            </a:srgbClr>
          </a:solidFill>
          <a:ln w="28575">
            <a:solidFill>
              <a:srgbClr val="9C35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Крест 19">
            <a:extLst>
              <a:ext uri="{FF2B5EF4-FFF2-40B4-BE49-F238E27FC236}">
                <a16:creationId xmlns:a16="http://schemas.microsoft.com/office/drawing/2014/main" id="{F8584909-46D0-0154-DFB6-44CC8336C072}"/>
              </a:ext>
            </a:extLst>
          </p:cNvPr>
          <p:cNvSpPr/>
          <p:nvPr/>
        </p:nvSpPr>
        <p:spPr>
          <a:xfrm rot="2705013">
            <a:off x="5132955" y="2787552"/>
            <a:ext cx="1445721" cy="1438134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2F62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DE9A413F-D183-C936-00B4-C999CFE135BE}"/>
              </a:ext>
            </a:extLst>
          </p:cNvPr>
          <p:cNvSpPr/>
          <p:nvPr/>
        </p:nvSpPr>
        <p:spPr>
          <a:xfrm>
            <a:off x="5157008" y="2914782"/>
            <a:ext cx="1334307" cy="1177135"/>
          </a:xfrm>
          <a:prstGeom prst="ellipse">
            <a:avLst/>
          </a:prstGeom>
          <a:solidFill>
            <a:schemeClr val="bg1"/>
          </a:solidFill>
          <a:ln w="76200">
            <a:solidFill>
              <a:srgbClr val="C353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EA218222-757E-44F7-A715-4D9A68AEF464}"/>
              </a:ext>
            </a:extLst>
          </p:cNvPr>
          <p:cNvSpPr/>
          <p:nvPr/>
        </p:nvSpPr>
        <p:spPr>
          <a:xfrm>
            <a:off x="3159194" y="2755439"/>
            <a:ext cx="1634836" cy="1468581"/>
          </a:xfrm>
          <a:prstGeom prst="roundRect">
            <a:avLst/>
          </a:prstGeom>
          <a:solidFill>
            <a:srgbClr val="F8E2AA">
              <a:alpha val="90000"/>
            </a:srgbClr>
          </a:solidFill>
          <a:ln w="28575">
            <a:solidFill>
              <a:srgbClr val="9C35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Крест 15">
            <a:extLst>
              <a:ext uri="{FF2B5EF4-FFF2-40B4-BE49-F238E27FC236}">
                <a16:creationId xmlns:a16="http://schemas.microsoft.com/office/drawing/2014/main" id="{F3E45198-6CC5-04D5-0228-071106D7EDB4}"/>
              </a:ext>
            </a:extLst>
          </p:cNvPr>
          <p:cNvSpPr/>
          <p:nvPr/>
        </p:nvSpPr>
        <p:spPr>
          <a:xfrm rot="2705013">
            <a:off x="3270548" y="2770661"/>
            <a:ext cx="1445721" cy="1438134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2F62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6188E2BA-CC65-72E8-702C-C46E391C4726}"/>
              </a:ext>
            </a:extLst>
          </p:cNvPr>
          <p:cNvSpPr/>
          <p:nvPr/>
        </p:nvSpPr>
        <p:spPr>
          <a:xfrm>
            <a:off x="3326254" y="2901160"/>
            <a:ext cx="1334307" cy="1177135"/>
          </a:xfrm>
          <a:prstGeom prst="ellipse">
            <a:avLst/>
          </a:prstGeom>
          <a:solidFill>
            <a:schemeClr val="bg1"/>
          </a:solidFill>
          <a:ln w="76200">
            <a:solidFill>
              <a:srgbClr val="C353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86FEE372-24CE-4A20-8906-B841CFD2038B}"/>
              </a:ext>
            </a:extLst>
          </p:cNvPr>
          <p:cNvSpPr/>
          <p:nvPr/>
        </p:nvSpPr>
        <p:spPr>
          <a:xfrm>
            <a:off x="6902177" y="1071418"/>
            <a:ext cx="1634836" cy="1468581"/>
          </a:xfrm>
          <a:prstGeom prst="roundRect">
            <a:avLst/>
          </a:prstGeom>
          <a:solidFill>
            <a:srgbClr val="F8E2AA">
              <a:alpha val="90000"/>
            </a:srgbClr>
          </a:solidFill>
          <a:ln w="28575">
            <a:solidFill>
              <a:srgbClr val="9C35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Крест 12">
            <a:extLst>
              <a:ext uri="{FF2B5EF4-FFF2-40B4-BE49-F238E27FC236}">
                <a16:creationId xmlns:a16="http://schemas.microsoft.com/office/drawing/2014/main" id="{407F0373-3796-7A27-B52B-071B6C43DE49}"/>
              </a:ext>
            </a:extLst>
          </p:cNvPr>
          <p:cNvSpPr/>
          <p:nvPr/>
        </p:nvSpPr>
        <p:spPr>
          <a:xfrm rot="2705013">
            <a:off x="6982482" y="1071763"/>
            <a:ext cx="1445721" cy="1438134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2F62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7183170B-BAA4-B0CF-B5C5-CC8029CDB31A}"/>
              </a:ext>
            </a:extLst>
          </p:cNvPr>
          <p:cNvSpPr/>
          <p:nvPr/>
        </p:nvSpPr>
        <p:spPr>
          <a:xfrm>
            <a:off x="7046068" y="1218920"/>
            <a:ext cx="1334307" cy="1177135"/>
          </a:xfrm>
          <a:prstGeom prst="ellipse">
            <a:avLst/>
          </a:prstGeom>
          <a:solidFill>
            <a:schemeClr val="bg1"/>
          </a:solidFill>
          <a:ln w="76200">
            <a:solidFill>
              <a:srgbClr val="C353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F31FE66-E00B-4ECE-81B7-F8E3DFEC538D}"/>
              </a:ext>
            </a:extLst>
          </p:cNvPr>
          <p:cNvSpPr/>
          <p:nvPr/>
        </p:nvSpPr>
        <p:spPr>
          <a:xfrm>
            <a:off x="5027660" y="1071419"/>
            <a:ext cx="1634836" cy="1468581"/>
          </a:xfrm>
          <a:prstGeom prst="roundRect">
            <a:avLst/>
          </a:prstGeom>
          <a:solidFill>
            <a:srgbClr val="F8E2AA">
              <a:alpha val="90000"/>
            </a:srgbClr>
          </a:solidFill>
          <a:ln w="28575">
            <a:solidFill>
              <a:srgbClr val="9C35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Крест 7">
            <a:extLst>
              <a:ext uri="{FF2B5EF4-FFF2-40B4-BE49-F238E27FC236}">
                <a16:creationId xmlns:a16="http://schemas.microsoft.com/office/drawing/2014/main" id="{8FF9DFAE-79CD-6D01-769B-F3C59849392D}"/>
              </a:ext>
            </a:extLst>
          </p:cNvPr>
          <p:cNvSpPr/>
          <p:nvPr/>
        </p:nvSpPr>
        <p:spPr>
          <a:xfrm rot="2705013">
            <a:off x="5120075" y="1086643"/>
            <a:ext cx="1445721" cy="1438134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2F62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A00E318E-6CA8-AA23-3D76-41BC345006BA}"/>
              </a:ext>
            </a:extLst>
          </p:cNvPr>
          <p:cNvSpPr/>
          <p:nvPr/>
        </p:nvSpPr>
        <p:spPr>
          <a:xfrm>
            <a:off x="5183661" y="1202263"/>
            <a:ext cx="1334307" cy="1177135"/>
          </a:xfrm>
          <a:prstGeom prst="ellipse">
            <a:avLst/>
          </a:prstGeom>
          <a:solidFill>
            <a:schemeClr val="bg1"/>
          </a:solidFill>
          <a:ln w="76200">
            <a:solidFill>
              <a:srgbClr val="C353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12C4E8F-F4A9-4670-A80E-65BEA0D6B0D1}"/>
              </a:ext>
            </a:extLst>
          </p:cNvPr>
          <p:cNvSpPr/>
          <p:nvPr/>
        </p:nvSpPr>
        <p:spPr>
          <a:xfrm>
            <a:off x="3149600" y="1071419"/>
            <a:ext cx="1634836" cy="1468581"/>
          </a:xfrm>
          <a:prstGeom prst="roundRect">
            <a:avLst/>
          </a:prstGeom>
          <a:solidFill>
            <a:srgbClr val="F8E2AA">
              <a:alpha val="90000"/>
            </a:srgbClr>
          </a:solidFill>
          <a:ln w="28575">
            <a:solidFill>
              <a:srgbClr val="9C35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Крест 5">
            <a:extLst>
              <a:ext uri="{FF2B5EF4-FFF2-40B4-BE49-F238E27FC236}">
                <a16:creationId xmlns:a16="http://schemas.microsoft.com/office/drawing/2014/main" id="{6579CE8B-CB4D-4E87-D5D0-496BEFE6AA55}"/>
              </a:ext>
            </a:extLst>
          </p:cNvPr>
          <p:cNvSpPr/>
          <p:nvPr/>
        </p:nvSpPr>
        <p:spPr>
          <a:xfrm rot="2705013">
            <a:off x="3244157" y="1086643"/>
            <a:ext cx="1445721" cy="1438134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2F62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0F540B1-86C7-ECF8-8EF0-9A5BCA3DE367}"/>
              </a:ext>
            </a:extLst>
          </p:cNvPr>
          <p:cNvSpPr/>
          <p:nvPr/>
        </p:nvSpPr>
        <p:spPr>
          <a:xfrm>
            <a:off x="3309458" y="1213354"/>
            <a:ext cx="1334307" cy="1177135"/>
          </a:xfrm>
          <a:prstGeom prst="ellipse">
            <a:avLst/>
          </a:prstGeom>
          <a:solidFill>
            <a:schemeClr val="bg1"/>
          </a:solidFill>
          <a:ln w="76200">
            <a:solidFill>
              <a:srgbClr val="C353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55F38B4-5501-BF1D-E080-7510BBF69AD1}"/>
              </a:ext>
            </a:extLst>
          </p:cNvPr>
          <p:cNvSpPr/>
          <p:nvPr/>
        </p:nvSpPr>
        <p:spPr>
          <a:xfrm>
            <a:off x="3159194" y="1535185"/>
            <a:ext cx="1625242" cy="544606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</a:t>
            </a:r>
            <a:r>
              <a:rPr lang="ru-RU" sz="3200" dirty="0">
                <a:solidFill>
                  <a:srgbClr val="4730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007243B-1DE1-4C63-2A50-11CD0F0640B1}"/>
              </a:ext>
            </a:extLst>
          </p:cNvPr>
          <p:cNvSpPr/>
          <p:nvPr/>
        </p:nvSpPr>
        <p:spPr>
          <a:xfrm>
            <a:off x="5030313" y="1535185"/>
            <a:ext cx="1625242" cy="544606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</a:t>
            </a:r>
            <a:r>
              <a:rPr lang="ru-RU" sz="3200" dirty="0">
                <a:solidFill>
                  <a:srgbClr val="4730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 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EB7FE34E-2E75-DE63-33FB-E1E04BD8A265}"/>
              </a:ext>
            </a:extLst>
          </p:cNvPr>
          <p:cNvSpPr/>
          <p:nvPr/>
        </p:nvSpPr>
        <p:spPr>
          <a:xfrm>
            <a:off x="6897518" y="1535185"/>
            <a:ext cx="1625242" cy="544606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</a:t>
            </a:r>
            <a:r>
              <a:rPr lang="ru-RU" sz="3200" dirty="0">
                <a:solidFill>
                  <a:srgbClr val="4730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  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58B783CD-D1ED-15EE-F251-2242344299B2}"/>
              </a:ext>
            </a:extLst>
          </p:cNvPr>
          <p:cNvSpPr/>
          <p:nvPr/>
        </p:nvSpPr>
        <p:spPr>
          <a:xfrm>
            <a:off x="3159194" y="3210082"/>
            <a:ext cx="1625242" cy="544606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</a:t>
            </a:r>
            <a:r>
              <a:rPr lang="ru-RU" sz="3200" dirty="0">
                <a:solidFill>
                  <a:srgbClr val="4730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   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ED37CC00-5F87-04DE-688E-A4D74AD5C767}"/>
              </a:ext>
            </a:extLst>
          </p:cNvPr>
          <p:cNvSpPr/>
          <p:nvPr/>
        </p:nvSpPr>
        <p:spPr>
          <a:xfrm>
            <a:off x="5030313" y="3209317"/>
            <a:ext cx="1625242" cy="544606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</a:t>
            </a:r>
            <a:r>
              <a:rPr lang="ru-RU" sz="3200" dirty="0">
                <a:solidFill>
                  <a:srgbClr val="4730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    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E9B2F5FA-72A6-9380-675D-56F93ACBDEC0}"/>
              </a:ext>
            </a:extLst>
          </p:cNvPr>
          <p:cNvSpPr/>
          <p:nvPr/>
        </p:nvSpPr>
        <p:spPr>
          <a:xfrm>
            <a:off x="6897518" y="3218536"/>
            <a:ext cx="1625242" cy="544606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</a:t>
            </a:r>
            <a:r>
              <a:rPr lang="ru-RU" sz="3200" dirty="0">
                <a:solidFill>
                  <a:srgbClr val="4730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     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1CD762D5-81A3-E55A-B4F7-2AE275B01562}"/>
              </a:ext>
            </a:extLst>
          </p:cNvPr>
          <p:cNvSpPr/>
          <p:nvPr/>
        </p:nvSpPr>
        <p:spPr>
          <a:xfrm>
            <a:off x="3149600" y="4895894"/>
            <a:ext cx="1625242" cy="544606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</a:t>
            </a:r>
            <a:r>
              <a:rPr lang="ru-RU" sz="3200" dirty="0">
                <a:solidFill>
                  <a:srgbClr val="4730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    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28B875F5-6CFD-F70A-793E-46F91B3E4CF8}"/>
              </a:ext>
            </a:extLst>
          </p:cNvPr>
          <p:cNvSpPr/>
          <p:nvPr/>
        </p:nvSpPr>
        <p:spPr>
          <a:xfrm>
            <a:off x="5010081" y="4895894"/>
            <a:ext cx="1625242" cy="544606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</a:t>
            </a: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F48DA9AD-101A-31A4-7D76-33009A3A7D65}"/>
              </a:ext>
            </a:extLst>
          </p:cNvPr>
          <p:cNvSpPr/>
          <p:nvPr/>
        </p:nvSpPr>
        <p:spPr>
          <a:xfrm>
            <a:off x="6887924" y="4895385"/>
            <a:ext cx="1625242" cy="544606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9122EED6-2614-2F9D-482C-936B44EE35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3" t="6753" r="4684" b="2770"/>
          <a:stretch>
            <a:fillRect/>
          </a:stretch>
        </p:blipFill>
        <p:spPr>
          <a:xfrm rot="162262">
            <a:off x="9016312" y="2598472"/>
            <a:ext cx="2556286" cy="3290785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7432342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7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" fill="hold">
                      <p:stCondLst>
                        <p:cond delay="0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500"/>
                            </p:stCondLst>
                            <p:childTnLst>
                              <p:par>
                                <p:cTn id="2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3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" fill="hold">
                      <p:stCondLst>
                        <p:cond delay="0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5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1" fill="hold">
                      <p:stCondLst>
                        <p:cond delay="0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6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4" fill="hold">
                      <p:stCondLst>
                        <p:cond delay="0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7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7" fill="hold">
                      <p:stCondLst>
                        <p:cond delay="0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8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0" fill="hold">
                      <p:stCondLst>
                        <p:cond delay="0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0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3" fill="hold">
                      <p:stCondLst>
                        <p:cond delay="0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15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6" fill="hold">
                      <p:stCondLst>
                        <p:cond delay="0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32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9" fill="hold">
                      <p:stCondLst>
                        <p:cond delay="0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41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2" fill="hold">
                      <p:stCondLst>
                        <p:cond delay="0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39" grpId="0" animBg="1"/>
      <p:bldP spid="39" grpId="1" animBg="1"/>
      <p:bldP spid="33" grpId="0" animBg="1"/>
      <p:bldP spid="33" grpId="1" animBg="1"/>
      <p:bldP spid="34" grpId="0" animBg="1"/>
      <p:bldP spid="34" grpId="1" animBg="1"/>
      <p:bldP spid="28" grpId="0" animBg="1"/>
      <p:bldP spid="28" grpId="1" animBg="1"/>
      <p:bldP spid="29" grpId="0" animBg="1"/>
      <p:bldP spid="29" grpId="1" animBg="1"/>
      <p:bldP spid="24" grpId="0" animBg="1"/>
      <p:bldP spid="24" grpId="1" animBg="1"/>
      <p:bldP spid="25" grpId="0" animBg="1"/>
      <p:bldP spid="25" grpId="1" animBg="1"/>
      <p:bldP spid="20" grpId="0" animBg="1"/>
      <p:bldP spid="20" grpId="1" animBg="1"/>
      <p:bldP spid="21" grpId="0" animBg="1"/>
      <p:bldP spid="21" grpId="1" animBg="1"/>
      <p:bldP spid="16" grpId="0" animBg="1"/>
      <p:bldP spid="16" grpId="1" animBg="1"/>
      <p:bldP spid="17" grpId="0" animBg="1"/>
      <p:bldP spid="17" grpId="1" animBg="1"/>
      <p:bldP spid="13" grpId="0" animBg="1"/>
      <p:bldP spid="13" grpId="1" animBg="1"/>
      <p:bldP spid="14" grpId="0" animBg="1"/>
      <p:bldP spid="14" grpId="1" animBg="1"/>
      <p:bldP spid="8" grpId="0" animBg="1"/>
      <p:bldP spid="8" grpId="1" animBg="1"/>
      <p:bldP spid="10" grpId="0" animBg="1"/>
      <p:bldP spid="10" grpId="1" animBg="1"/>
      <p:bldP spid="6" grpId="0" animBg="1"/>
      <p:bldP spid="6" grpId="1" animBg="1"/>
      <p:bldP spid="7" grpId="0" animBg="1"/>
      <p:bldP spid="7" grpId="1" animBg="1"/>
      <p:bldP spid="5" grpId="0" animBg="1"/>
      <p:bldP spid="5" grpId="1" animBg="1"/>
      <p:bldP spid="4" grpId="0" animBg="1"/>
      <p:bldP spid="4" grpId="1" animBg="1"/>
      <p:bldP spid="12" grpId="0" animBg="1"/>
      <p:bldP spid="12" grpId="1" animBg="1"/>
      <p:bldP spid="15" grpId="0" animBg="1"/>
      <p:bldP spid="15" grpId="1" animBg="1"/>
      <p:bldP spid="19" grpId="0" animBg="1"/>
      <p:bldP spid="19" grpId="1" animBg="1"/>
      <p:bldP spid="23" grpId="0" animBg="1"/>
      <p:bldP spid="23" grpId="1" animBg="1"/>
      <p:bldP spid="26" grpId="0" animBg="1"/>
      <p:bldP spid="26" grpId="1" animBg="1"/>
      <p:bldP spid="31" grpId="0" animBg="1"/>
      <p:bldP spid="31" grpId="1" animBg="1"/>
      <p:bldP spid="37" grpId="0" animBg="1"/>
      <p:bldP spid="37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9</Words>
  <Application>Microsoft Office PowerPoint</Application>
  <PresentationFormat>Широкоэкранный</PresentationFormat>
  <Paragraphs>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Агибалова Ольга</dc:creator>
  <cp:lastModifiedBy>Агибалова Ольга</cp:lastModifiedBy>
  <cp:revision>2</cp:revision>
  <dcterms:created xsi:type="dcterms:W3CDTF">2026-04-06T09:11:23Z</dcterms:created>
  <dcterms:modified xsi:type="dcterms:W3CDTF">2026-04-06T10:04:40Z</dcterms:modified>
</cp:coreProperties>
</file>