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58" r:id="rId8"/>
    <p:sldId id="264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710EE-804F-212A-2261-5091A72BB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96C658-CD75-7558-88F3-1783C96A1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EEBDC8-D1D7-0E90-5EA4-BC346E67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D9EEF0-FE04-1D75-BECE-7952BF61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CE90E0-8E2C-5556-CE0E-948E5CAF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89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6E556-5B29-C78A-3885-75119F936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67CA87-4588-DF9E-87EE-426BBD44A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4DA343-DCA6-9A40-3185-A15AB0EB4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E3A720-229C-A3ED-134A-A6CDA019F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12475-CE03-55CC-7E10-B2D59318A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882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2040B-B168-84B4-8BDD-226DD1898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A4AFDF-E6A0-B169-C0D6-8374144E1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1C34A1-9721-5FCF-A306-1BF94D67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9F6C6-83B2-AE88-32E2-2C64C72A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567522-97D9-A3BD-E966-2DF65B73F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604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3DB9D-23B2-B880-FE6D-F886CFD2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33AC13-8733-61D2-E254-6A8850CE77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E8C487-A5E4-2F0B-CD87-9137AD9ED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511799-7D5B-63E7-6AC7-798284BE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3D6901-23CA-BBE7-A164-46379F351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1C42BE-61D8-0E96-826E-5C0CB56F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39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06423-3F27-F394-136F-B7232D89C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FD1A95-325E-232E-F672-BF652625A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C5F85F-981D-2EB7-2376-F325F2A56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9BC64E-38E6-E7AE-FF15-0DF80732F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F4D178D-3901-53AB-9C2F-D80A3A520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1F0098E-84D1-054D-5E96-A57B773C3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9F2F43-BE32-948D-D2F6-1FEF82820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777EA6-33A0-E956-B81C-96E38AFC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581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B511B-CC3B-E2F9-B72A-35C1CECC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27762B-22EB-2116-C074-E5630A567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9A8F35-CC79-45AC-D876-4FF57E4D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84A9BD-02C2-56D6-0535-3320532B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740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0337EC-FC73-9B5A-F242-EBAF28B1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C533E46-A3AE-64F4-B26E-0A4B989E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B1E90D-07AB-20FA-74E7-ADD70F667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500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521C9-3D4F-3511-8A86-8695454E5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427004-E92E-C399-7884-610E58A4F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DA2E98-2EB3-4238-0E1F-BCAC10709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D6852F-41FE-F329-1621-E4C0B74AE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917D83-4C7D-81C2-B443-28D3A2B97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845988-B03E-292D-495A-00592EDB7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33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DF5C9-1682-3C7C-0AA9-08CFDBEF0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5858CB5-FAC6-C129-AFF5-B5BADB5820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2CBA21-DD1C-4708-427E-01ACCAA37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D8483F-14F3-E710-8E51-FF8BC3669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9B872B-9954-EFC1-3FA0-42950CA93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7D1B5E-1777-29F4-6D1C-330F8CE05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915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4EDD0-DEA2-7C52-DABC-5B50D316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384413-EEBC-E4BD-636C-452F1FEE5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EB04B7-FCA2-CBBB-EC67-039E5C83D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26AEFD-4F61-A82A-A497-62E63CE59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B81D06-9154-CC91-171C-6CFE36D39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2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13A7E6E-35AA-8381-C124-18C63EA28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93A1F9-F9E1-DC79-D0F4-AA54FAE4A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6238EC-7CF2-032A-A38F-E66EDC72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258589-7978-21F4-9C6C-4942AC0AC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70328-B8E3-EFD6-7789-04BC9993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24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69BBF-17F1-BEF7-B912-33E7F4630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DDAF38-A248-1459-FC4F-29145C8C5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0289BB-6587-140C-DB21-99A95CE3C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FBE34-3042-4481-B266-62EDBAA6E300}" type="datetimeFigureOut">
              <a:rPr lang="ru-RU" smtClean="0"/>
              <a:t>29.07.2025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D803E2-AC02-A98E-1E28-8C758828A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72A66F-E266-FFE4-6749-4764AEB2A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70CF6-B619-464C-8AA3-BB1E725D3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42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F98EA7-FCB9-198B-825F-50A26C4A88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hlinkClick r:id="rId3" action="ppaction://hlinksldjump"/>
            <a:extLst>
              <a:ext uri="{FF2B5EF4-FFF2-40B4-BE49-F238E27FC236}">
                <a16:creationId xmlns:a16="http://schemas.microsoft.com/office/drawing/2014/main" id="{9EFAEF44-D9A3-E964-105C-464ABB501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73" y="0"/>
            <a:ext cx="10012967" cy="57183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D185BE-FDD0-7C48-7253-44A74CA7AF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2251">
            <a:off x="338999" y="895778"/>
            <a:ext cx="3178057" cy="31780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D5789AE-5211-19B6-69E4-96CF32BFFE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2251">
            <a:off x="3095703" y="-91954"/>
            <a:ext cx="3178057" cy="31780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67B35B-6CA8-22ED-1A70-558C2A504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7122">
            <a:off x="3473532" y="2768664"/>
            <a:ext cx="1948432" cy="1948432"/>
          </a:xfrm>
          <a:prstGeom prst="rect">
            <a:avLst/>
          </a:prstGeom>
        </p:spPr>
      </p:pic>
      <p:sp>
        <p:nvSpPr>
          <p:cNvPr id="7" name="Управляющая кнопка: &quot;Вперед&quot; или &quot;Следующий&quot; 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8E6FEAA-5054-4A7D-89DD-CACD5583636C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010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E0B60-B7B8-D54A-D9E2-BFA012722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A074F7-424B-E7AE-057F-8E8BFF912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BBE0B6-5826-2685-7A37-6B85B3A69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573" y="1006997"/>
            <a:ext cx="5526910" cy="5526910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45A2CF6D-8EF6-B2D3-015D-C708A94A8A20}"/>
              </a:ext>
            </a:extLst>
          </p:cNvPr>
          <p:cNvSpPr/>
          <p:nvPr/>
        </p:nvSpPr>
        <p:spPr>
          <a:xfrm>
            <a:off x="6221394" y="324093"/>
            <a:ext cx="5254907" cy="1608879"/>
          </a:xfrm>
          <a:prstGeom prst="wedgeRoundRectCallout">
            <a:avLst>
              <a:gd name="adj1" fmla="val -63344"/>
              <a:gd name="adj2" fmla="val -4167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Привет! Мы космонавты. В нас прилетел астероид и подбил корабль. Нужно срочно его починить, поможешь мне?</a:t>
            </a:r>
          </a:p>
        </p:txBody>
      </p:sp>
      <p:sp>
        <p:nvSpPr>
          <p:cNvPr id="6" name="Управляющая кнопка: &quot;Вперед&quot; или &quot;Следующий&quot;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F4E4509-0325-7C6C-1F20-506671CC1A80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226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9E8DF-CBF7-AC39-218A-978438B6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619BE1-C3BA-AA99-D376-C2867FE2E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C7B3EC-B16A-8F8E-80AC-F23B35A54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055" y="2176041"/>
            <a:ext cx="4589360" cy="4589360"/>
          </a:xfrm>
          <a:prstGeom prst="rect">
            <a:avLst/>
          </a:prstGeom>
        </p:spPr>
      </p:pic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86B3B613-C907-8683-0566-B19BB3C49CAE}"/>
              </a:ext>
            </a:extLst>
          </p:cNvPr>
          <p:cNvSpPr/>
          <p:nvPr/>
        </p:nvSpPr>
        <p:spPr>
          <a:xfrm>
            <a:off x="3020992" y="347241"/>
            <a:ext cx="5764193" cy="1481559"/>
          </a:xfrm>
          <a:prstGeom prst="wedgeRoundRectCallout">
            <a:avLst>
              <a:gd name="adj1" fmla="val -45122"/>
              <a:gd name="adj2" fmla="val 88281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Чтобы отправиться в открытый космос и потушить огонь, мне нужно собрать все необходимые детали. Смотри, первая запчасть уже ждёт меня - это телефон с </a:t>
            </a:r>
            <a:r>
              <a:rPr lang="en-US" b="1" dirty="0">
                <a:solidFill>
                  <a:schemeClr val="tx1"/>
                </a:solidFill>
              </a:rPr>
              <a:t>GPS</a:t>
            </a:r>
            <a:r>
              <a:rPr lang="ru-RU" b="1" dirty="0">
                <a:solidFill>
                  <a:schemeClr val="tx1"/>
                </a:solidFill>
              </a:rPr>
              <a:t>, он лежит на диване!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847DB5-E205-9903-41F8-6FC559F8E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6" r="32109"/>
          <a:stretch>
            <a:fillRect/>
          </a:stretch>
        </p:blipFill>
        <p:spPr>
          <a:xfrm rot="21015102">
            <a:off x="8715736" y="3561869"/>
            <a:ext cx="479955" cy="1215823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F028932-70AD-F511-6840-85FDF39FBC21}"/>
              </a:ext>
            </a:extLst>
          </p:cNvPr>
          <p:cNvSpPr/>
          <p:nvPr/>
        </p:nvSpPr>
        <p:spPr>
          <a:xfrm>
            <a:off x="4718010" y="2335192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2" name="Управляющая кнопка: &quot;Вперед&quot; или &quot;Следующий&quot;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66B621E-9A15-1F43-C3ED-07CFBFCCCF1B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89943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85185E-6 L -0.51042 0.1437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21" y="717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93F83-E0EC-C22F-AB41-F1690F8A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FBE8CF-D3D6-2942-99FB-3EF1B1B9F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E61B04-1ABF-8A3D-90D1-DCD7D3837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055" y="2176041"/>
            <a:ext cx="4589360" cy="4589360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62BDB6D9-E3EB-D77B-EB43-8801B3EF307F}"/>
              </a:ext>
            </a:extLst>
          </p:cNvPr>
          <p:cNvSpPr/>
          <p:nvPr/>
        </p:nvSpPr>
        <p:spPr>
          <a:xfrm>
            <a:off x="3020992" y="347241"/>
            <a:ext cx="6551271" cy="1481559"/>
          </a:xfrm>
          <a:prstGeom prst="wedgeRoundRectCallout">
            <a:avLst>
              <a:gd name="adj1" fmla="val -45122"/>
              <a:gd name="adj2" fmla="val 88281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Это моя комната - здесь хранится важная деталь для моего космического приключения! Видишь? Это специальный переходник, чтобы прицепить воздушный шланг к скафандру. Без него я не смогу дышать в космосе!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322CCA-528F-5F83-3D53-33033EDB4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37073">
            <a:off x="10553094" y="3865946"/>
            <a:ext cx="1464197" cy="1464197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80FDF36-4BEE-ED8E-37F6-6F496EA40BF2}"/>
              </a:ext>
            </a:extLst>
          </p:cNvPr>
          <p:cNvSpPr/>
          <p:nvPr/>
        </p:nvSpPr>
        <p:spPr>
          <a:xfrm>
            <a:off x="4560848" y="2688220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D710635-6CF6-3AB0-B0D0-80EA552A3727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80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-0.75482 0.0907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47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B97571-FB12-9058-D33C-38DEFB88C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E81D46-BADE-E8A2-CA77-4BD1168C3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308" y="1331090"/>
            <a:ext cx="5526910" cy="55269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7740D1-CDA3-5FE8-06C8-0441564CA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549" y="3691359"/>
            <a:ext cx="1997598" cy="1997598"/>
          </a:xfrm>
          <a:prstGeom prst="rect">
            <a:avLst/>
          </a:prstGeom>
        </p:spPr>
      </p:pic>
      <p:sp>
        <p:nvSpPr>
          <p:cNvPr id="10" name="Облачко с текстом: прямоугольное со скругленными углами 9">
            <a:extLst>
              <a:ext uri="{FF2B5EF4-FFF2-40B4-BE49-F238E27FC236}">
                <a16:creationId xmlns:a16="http://schemas.microsoft.com/office/drawing/2014/main" id="{14E84F09-641D-9E53-B49A-22A25992D580}"/>
              </a:ext>
            </a:extLst>
          </p:cNvPr>
          <p:cNvSpPr/>
          <p:nvPr/>
        </p:nvSpPr>
        <p:spPr>
          <a:xfrm>
            <a:off x="3796496" y="254644"/>
            <a:ext cx="6551271" cy="1481559"/>
          </a:xfrm>
          <a:prstGeom prst="wedgeRoundRectCallout">
            <a:avLst>
              <a:gd name="adj1" fmla="val -45122"/>
              <a:gd name="adj2" fmla="val 88281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Ого! Смотри-ка - это же настоящий космический огнетушитель! Он точно пригодится, чтобы победить огонь в открытом космосе.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7DE7608-2626-1607-A53A-E066F31E3F54}"/>
              </a:ext>
            </a:extLst>
          </p:cNvPr>
          <p:cNvSpPr/>
          <p:nvPr/>
        </p:nvSpPr>
        <p:spPr>
          <a:xfrm>
            <a:off x="4560848" y="2326513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2" name="Управляющая кнопка: &quot;Вперед&quot; или &quot;Следующий&quot; 1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9E94F71-4C4A-D77B-3C1F-DFEAA9881F00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3568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61393 0.0284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03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1CD8BF-3C26-8D4E-6FE2-D59BB9F97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7179F9-D1D6-DE71-13A7-0EC8ED9C9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308" y="1331090"/>
            <a:ext cx="5526910" cy="5526910"/>
          </a:xfrm>
          <a:prstGeom prst="rect">
            <a:avLst/>
          </a:prstGeom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4ADCDB30-2BAC-6DF7-278A-60B7E253784D}"/>
              </a:ext>
            </a:extLst>
          </p:cNvPr>
          <p:cNvSpPr/>
          <p:nvPr/>
        </p:nvSpPr>
        <p:spPr>
          <a:xfrm>
            <a:off x="4490978" y="879675"/>
            <a:ext cx="4560426" cy="1435262"/>
          </a:xfrm>
          <a:prstGeom prst="wedgeRoundRectCallout">
            <a:avLst>
              <a:gd name="adj1" fmla="val -61180"/>
              <a:gd name="adj2" fmla="val 37350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Прямо по курсу - комната выпуска! Там нас ждёт особый космический люк. На стене весит карабин, он нам точно пригодится!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9FA023-4DA9-3F2E-7B77-AE8F1A478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70406">
            <a:off x="9197403" y="2780688"/>
            <a:ext cx="946112" cy="827848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538EB4F-4165-C547-E3AE-CB06A653C781}"/>
              </a:ext>
            </a:extLst>
          </p:cNvPr>
          <p:cNvSpPr/>
          <p:nvPr/>
        </p:nvSpPr>
        <p:spPr>
          <a:xfrm>
            <a:off x="4560848" y="3081881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37AE4A5-977E-0F6A-B974-56F2C36D33F0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456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66693 0.3402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46" y="1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CE316-F91D-6F7D-002D-4AC1D0F83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35A331-642D-4BE1-BC3D-288FDA93E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4F81D2-8BC3-5F6D-FAA1-EF0DA2F6B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52"/>
          <a:stretch>
            <a:fillRect/>
          </a:stretch>
        </p:blipFill>
        <p:spPr>
          <a:xfrm>
            <a:off x="3919802" y="2231650"/>
            <a:ext cx="4352395" cy="27136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0BA5E9-74FC-A1CB-BFBD-A67AA522D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372" y="1689903"/>
            <a:ext cx="4948177" cy="4948177"/>
          </a:xfrm>
          <a:prstGeom prst="rect">
            <a:avLst/>
          </a:prstGeom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FD908A95-AC6E-B193-C7E7-DBE1F12E24B4}"/>
              </a:ext>
            </a:extLst>
          </p:cNvPr>
          <p:cNvSpPr/>
          <p:nvPr/>
        </p:nvSpPr>
        <p:spPr>
          <a:xfrm>
            <a:off x="4490978" y="879675"/>
            <a:ext cx="4560426" cy="1435262"/>
          </a:xfrm>
          <a:prstGeom prst="wedgeRoundRectCallout">
            <a:avLst>
              <a:gd name="adj1" fmla="val -61180"/>
              <a:gd name="adj2" fmla="val 37350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Это наш пульт, где мы открываем люк. Он в огне. Мы брали огнетушитель, давай его потушим.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E76C403-4452-A079-91FE-5A90B32B956A}"/>
              </a:ext>
            </a:extLst>
          </p:cNvPr>
          <p:cNvSpPr/>
          <p:nvPr/>
        </p:nvSpPr>
        <p:spPr>
          <a:xfrm>
            <a:off x="4560847" y="4815700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5" name="Управляющая кнопка: &quot;Вперед&quot; или &quot;Следующий&quot; 1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FDC4EA8-8CE1-3CDA-83B0-150FB49CC6FE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4194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20A2A-894F-54B4-F706-9B30B0F7C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1B33C8-5356-3AA0-CE7A-98022295AE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065BA4-C957-40AC-7AC0-F986A9040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778" y="239001"/>
            <a:ext cx="12360070" cy="70587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4109196-A564-EBC4-6766-4BD73A0577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2251">
            <a:off x="338998" y="1720468"/>
            <a:ext cx="3178057" cy="31780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BEB918B-90E0-6C5C-B069-15A2E211C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2251">
            <a:off x="3273980" y="609655"/>
            <a:ext cx="3178057" cy="31780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3596E6-BCA1-B9FD-5306-32FC5D512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97122">
            <a:off x="2784356" y="3649411"/>
            <a:ext cx="1948432" cy="1948432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F5E959-F644-4537-2993-B34D1D521C68}"/>
              </a:ext>
            </a:extLst>
          </p:cNvPr>
          <p:cNvGrpSpPr/>
          <p:nvPr/>
        </p:nvGrpSpPr>
        <p:grpSpPr>
          <a:xfrm>
            <a:off x="5567423" y="671107"/>
            <a:ext cx="2195625" cy="2195625"/>
            <a:chOff x="5567423" y="671107"/>
            <a:chExt cx="2195625" cy="2195625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24594C8A-5AF9-A5CD-D30D-DE88F689A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7423" y="671107"/>
              <a:ext cx="2195625" cy="2195625"/>
            </a:xfrm>
            <a:prstGeom prst="rect">
              <a:avLst/>
            </a:prstGeom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D24A959B-B267-9076-1B00-1594CD49F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0661" y="1548235"/>
              <a:ext cx="1025585" cy="1025585"/>
            </a:xfrm>
            <a:prstGeom prst="rect">
              <a:avLst/>
            </a:prstGeom>
          </p:spPr>
        </p:pic>
      </p:grp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BED62CB2-039D-ADE2-C37F-031457DC70ED}"/>
              </a:ext>
            </a:extLst>
          </p:cNvPr>
          <p:cNvSpPr/>
          <p:nvPr/>
        </p:nvSpPr>
        <p:spPr>
          <a:xfrm>
            <a:off x="5177014" y="3363206"/>
            <a:ext cx="6551271" cy="1481559"/>
          </a:xfrm>
          <a:prstGeom prst="wedgeRoundRectCallout">
            <a:avLst>
              <a:gd name="adj1" fmla="val -21094"/>
              <a:gd name="adj2" fmla="val -74219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Я не смогу долго находится без кислорода, но моего запаса в скафандре должно хватить. Давай потушим огонь!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357E1BB-7EFC-4359-0563-EBF1286DF8C4}"/>
              </a:ext>
            </a:extLst>
          </p:cNvPr>
          <p:cNvSpPr/>
          <p:nvPr/>
        </p:nvSpPr>
        <p:spPr>
          <a:xfrm>
            <a:off x="8536327" y="5137440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14AB9DD-5F97-1B3C-5FB8-5D1CEE747A68}"/>
              </a:ext>
            </a:extLst>
          </p:cNvPr>
          <p:cNvSpPr/>
          <p:nvPr/>
        </p:nvSpPr>
        <p:spPr>
          <a:xfrm>
            <a:off x="5291094" y="5137440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765B8F3-CCFA-B954-54E5-86BCC7D2CCA5}"/>
              </a:ext>
            </a:extLst>
          </p:cNvPr>
          <p:cNvSpPr/>
          <p:nvPr/>
        </p:nvSpPr>
        <p:spPr>
          <a:xfrm>
            <a:off x="2106710" y="5137439"/>
            <a:ext cx="3070304" cy="14815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</a:t>
            </a:r>
          </a:p>
        </p:txBody>
      </p:sp>
      <p:sp>
        <p:nvSpPr>
          <p:cNvPr id="10" name="Управляющая кнопка: &quot;Вперед&quot; или &quot;Следующий&quot; 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CA0A2E1-6AE6-67F3-4C86-61B5C90FA879}"/>
              </a:ext>
            </a:extLst>
          </p:cNvPr>
          <p:cNvSpPr/>
          <p:nvPr/>
        </p:nvSpPr>
        <p:spPr>
          <a:xfrm>
            <a:off x="11648321" y="6544693"/>
            <a:ext cx="411599" cy="205799"/>
          </a:xfrm>
          <a:prstGeom prst="actionButtonForwardNext">
            <a:avLst/>
          </a:prstGeom>
          <a:solidFill>
            <a:srgbClr val="002060"/>
          </a:solidFill>
          <a:ln w="19050">
            <a:solidFill>
              <a:srgbClr val="00B0F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16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363D2-A404-E2C6-3CA0-D19587A1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6B763E-673D-91A1-60E2-F5489F2023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hlinkClick r:id="rId3" action="ppaction://hlinksldjump"/>
            <a:extLst>
              <a:ext uri="{FF2B5EF4-FFF2-40B4-BE49-F238E27FC236}">
                <a16:creationId xmlns:a16="http://schemas.microsoft.com/office/drawing/2014/main" id="{DC7F453D-485D-DB7D-C995-597BE438A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830" y="0"/>
            <a:ext cx="12667232" cy="7234177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309238-85B7-3625-B864-A04CFAAA7AE5}"/>
              </a:ext>
            </a:extLst>
          </p:cNvPr>
          <p:cNvGrpSpPr/>
          <p:nvPr/>
        </p:nvGrpSpPr>
        <p:grpSpPr>
          <a:xfrm>
            <a:off x="5625297" y="451188"/>
            <a:ext cx="2195625" cy="2195625"/>
            <a:chOff x="5567423" y="671107"/>
            <a:chExt cx="2195625" cy="219562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08ACC70-57D2-1FCE-2F38-8F32A0A92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7423" y="671107"/>
              <a:ext cx="2195625" cy="2195625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E1BEEAF-CDA0-0D23-2625-CC6FB49A6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0661" y="1548235"/>
              <a:ext cx="1025585" cy="1025585"/>
            </a:xfrm>
            <a:prstGeom prst="rect">
              <a:avLst/>
            </a:prstGeom>
          </p:spPr>
        </p:pic>
      </p:grp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4F84ACC2-DA7F-ACD9-D0EA-8CFE94FA54F0}"/>
              </a:ext>
            </a:extLst>
          </p:cNvPr>
          <p:cNvSpPr/>
          <p:nvPr/>
        </p:nvSpPr>
        <p:spPr>
          <a:xfrm>
            <a:off x="5177014" y="3363206"/>
            <a:ext cx="6551271" cy="1481559"/>
          </a:xfrm>
          <a:prstGeom prst="wedgeRoundRectCallout">
            <a:avLst>
              <a:gd name="adj1" fmla="val -21094"/>
              <a:gd name="adj2" fmla="val -74219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Мы смогли это сделать! Теперь наш корабль готов к новым исследованиям. Спасибо тебе большое!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3875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201</Words>
  <Application>Microsoft Office PowerPoint</Application>
  <PresentationFormat>Широкоэкранный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В</dc:creator>
  <cp:lastModifiedBy>Артём В</cp:lastModifiedBy>
  <cp:revision>3</cp:revision>
  <dcterms:created xsi:type="dcterms:W3CDTF">2025-06-23T17:13:17Z</dcterms:created>
  <dcterms:modified xsi:type="dcterms:W3CDTF">2025-07-29T13:39:09Z</dcterms:modified>
</cp:coreProperties>
</file>