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гибалова Ольга" initials="АО" lastIdx="1" clrIdx="0">
    <p:extLst>
      <p:ext uri="{19B8F6BF-5375-455C-9EA6-DF929625EA0E}">
        <p15:presenceInfo xmlns:p15="http://schemas.microsoft.com/office/powerpoint/2012/main" userId="fc6749b9fbf61c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706A"/>
    <a:srgbClr val="F7F2E2"/>
    <a:srgbClr val="9C8F13"/>
    <a:srgbClr val="946034"/>
    <a:srgbClr val="935F3E"/>
    <a:srgbClr val="FFFFFF"/>
    <a:srgbClr val="9189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0A6E3-3771-4E13-9325-1DAFE4A0E5A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8163B-9F54-4C45-93E6-B17DE6618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377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A8163B-9F54-4C45-93E6-B17DE66189B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8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B35A6-1371-BBD6-AC4A-FE49D43E4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4BBCC4-BA18-4117-0CDF-7FEA75B61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F0E248-C41E-8538-5991-1A6286F5D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FD7058-3751-4F79-5D3F-3BEFD9D4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F9473F-851C-7DF0-87AD-FAD5195C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02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855CFC-5354-280A-479E-E8E066E63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E35B0E-EBE3-ABBB-959C-72F8A6F62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A6F8C3-82C6-3C22-D169-62F8058EF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2ADA85-65F0-C4C9-6440-51850248E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803EC0-3DB4-2032-CD7E-104735B6D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1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637EE2-96C6-188E-1775-8C2CBDD5F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E15F49-E835-F833-C8EC-166810D0D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32B9D6-D138-D160-AA76-5A2D832E4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4D995-D19A-0B16-DA05-3E91BA675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BD03C3-96A0-B92A-9C7E-CEC25F51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24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ABBD5-D2A4-1224-6ECD-1991A1E22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2F998D-3BC5-0D1B-DC46-3DBBF4495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C640FF-C081-2A90-3B4F-9EF3C6355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8D0713-EBE7-6981-44A7-6B26A76D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D701A8-C058-0C5E-7D5C-1330347C3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32CF14-F2B4-967D-F923-2D1330682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848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6C422-B4AE-1436-40DA-AFF8D8EBC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9AE8B7-F13C-453A-EEB6-D02508901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B53C4D-0FFB-19C5-F6E5-D7508F9DA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C7B7BC-DBF1-21AB-9F51-2DBFBC9B7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96AD84-835B-788E-234D-E65BD1E70D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B9A24C-550D-C560-58C4-90EF1C4C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BCDFC67-D8DB-727A-6E6F-F6348845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CAED55-B0C1-CA7A-0035-F9AF5959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808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311BE-1CD1-BE9D-3B2C-392C1B985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F43718-FD4D-78ED-7FC6-B7902C770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539FFE-72FF-A448-98F3-145BC5B9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6FF29D-09CB-A646-DB03-1083BBCE9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58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710BDA-7867-03DE-49C7-D5172C8E5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EE4166-EAF9-7653-55B9-095CEE2C1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DCAA1B-837F-A9F5-8421-C4D8924C7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77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CBA29-328F-52D4-ADF7-06A1A30FF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0FFA83-8C83-147E-43D1-B7650FA03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2966D5-9210-F11B-3004-2721BF344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940B45-97A0-44E9-6C5D-5AA89AAF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486DB1-2C72-6376-73BB-EC74180CF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6EF095-8912-6579-9F5D-A6B18F30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423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E731F-01A0-222A-A06D-534C29595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581883-33FC-3D6E-97B8-0B76EF6458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762CDE-6674-A084-0442-ABEA7CCD0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94934B-8239-B1B4-3665-ABDA9050B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ECB80A-8FB9-06E0-6EB9-55CE52031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7F5701-2F99-4B42-A631-70E5B0673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09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9F85C-7941-2AFA-5C96-02E060259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C2618D-4632-FBD8-9E95-79F29A10C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70FB94-A14B-26EE-59B1-185362CFB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1408C0-FA60-6EB6-2346-BC88F59F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B61349-D02A-269A-1D3D-574E5A3F4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57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B79DEC8-D5B6-3505-E812-7ECE80D0C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926E9C-591C-A7FD-A341-BDEF4E7FD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AFE74E-9FE6-1A36-DB19-E676BB66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8E318E-6F16-0BEB-33A7-771C821DD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4B8984-31A4-4DAE-8301-92897D76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055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657D6-10B2-9ED5-60D0-0CBF5614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AE6196-2AEE-2135-87DD-BD2B78B5F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A61461-0BC1-49D5-EAC8-764478A66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32D98-97AC-4C98-A7C4-23E859F54115}" type="datetimeFigureOut">
              <a:rPr lang="ru-RU" smtClean="0"/>
              <a:t>22.03.2026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D637F4-E394-E097-1F1D-6D740A8C3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70EB45-7FCC-B5E4-2DBF-55E517BCD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8C09E-6144-4C4E-B7BB-41C5EC8FB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8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E8914A-F33B-94D7-32DD-D161EEEEB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3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232532-7BCB-C4CE-4D0D-8343A0A02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0" t="2523" r="16864" b="1406"/>
          <a:stretch>
            <a:fillRect/>
          </a:stretch>
        </p:blipFill>
        <p:spPr>
          <a:xfrm>
            <a:off x="100557" y="2752616"/>
            <a:ext cx="2269944" cy="3988024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B1432F4-FC74-04FC-DD1F-66EB5FFFAACD}"/>
              </a:ext>
            </a:extLst>
          </p:cNvPr>
          <p:cNvSpPr/>
          <p:nvPr/>
        </p:nvSpPr>
        <p:spPr>
          <a:xfrm>
            <a:off x="2471057" y="2944546"/>
            <a:ext cx="7249886" cy="985653"/>
          </a:xfrm>
          <a:prstGeom prst="roundRect">
            <a:avLst/>
          </a:prstGeom>
          <a:solidFill>
            <a:schemeClr val="bg1">
              <a:alpha val="90000"/>
            </a:schemeClr>
          </a:solidFill>
          <a:ln w="28575">
            <a:solidFill>
              <a:srgbClr val="EE7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918904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Интерактивные диктанты</a:t>
            </a:r>
          </a:p>
        </p:txBody>
      </p:sp>
      <p:sp>
        <p:nvSpPr>
          <p:cNvPr id="10" name="Прямоугольник: скругленные углы 9">
            <a:hlinkClick r:id="rId4" action="ppaction://hlinksldjump"/>
            <a:extLst>
              <a:ext uri="{FF2B5EF4-FFF2-40B4-BE49-F238E27FC236}">
                <a16:creationId xmlns:a16="http://schemas.microsoft.com/office/drawing/2014/main" id="{6BE8D30F-9C28-4FFA-244A-5AE8F6D2FA1B}"/>
              </a:ext>
            </a:extLst>
          </p:cNvPr>
          <p:cNvSpPr/>
          <p:nvPr/>
        </p:nvSpPr>
        <p:spPr>
          <a:xfrm>
            <a:off x="5119254" y="4085111"/>
            <a:ext cx="1953491" cy="4987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935F3E"/>
                </a:solidFill>
                <a:effectLst/>
                <a:latin typeface="Arial Narrow" panose="020B0606020202030204" pitchFamily="34" charset="0"/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251505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2F088D-9E6E-42D5-79B5-1F1143A4C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3F03AA-9173-5F0C-C9E3-A0C0B3A90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0" t="2523" r="16864" b="1406"/>
          <a:stretch>
            <a:fillRect/>
          </a:stretch>
        </p:blipFill>
        <p:spPr>
          <a:xfrm>
            <a:off x="100557" y="2752616"/>
            <a:ext cx="2269944" cy="3988024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: скругленные углы 6">
            <a:hlinkClick r:id="rId4" action="ppaction://hlinksldjump"/>
            <a:extLst>
              <a:ext uri="{FF2B5EF4-FFF2-40B4-BE49-F238E27FC236}">
                <a16:creationId xmlns:a16="http://schemas.microsoft.com/office/drawing/2014/main" id="{01C4967C-8F43-484C-637C-4CE7E38AC7E7}"/>
              </a:ext>
            </a:extLst>
          </p:cNvPr>
          <p:cNvSpPr/>
          <p:nvPr/>
        </p:nvSpPr>
        <p:spPr>
          <a:xfrm>
            <a:off x="5379522" y="2418779"/>
            <a:ext cx="4227616" cy="700644"/>
          </a:xfrm>
          <a:prstGeom prst="roundRect">
            <a:avLst/>
          </a:prstGeom>
          <a:solidFill>
            <a:srgbClr val="F7F2E2"/>
          </a:solidFill>
          <a:ln w="28575">
            <a:solidFill>
              <a:srgbClr val="9460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Arial Narrow" panose="020B0606020202030204" pitchFamily="34" charset="0"/>
              </a:rPr>
              <a:t>2 класс</a:t>
            </a:r>
          </a:p>
        </p:txBody>
      </p:sp>
      <p:sp>
        <p:nvSpPr>
          <p:cNvPr id="8" name="Прямоугольник: скругленные углы 7">
            <a:hlinkClick r:id="rId5" action="ppaction://hlinksldjump"/>
            <a:extLst>
              <a:ext uri="{FF2B5EF4-FFF2-40B4-BE49-F238E27FC236}">
                <a16:creationId xmlns:a16="http://schemas.microsoft.com/office/drawing/2014/main" id="{7384DB03-1ECD-A28F-44D1-6D8780420392}"/>
              </a:ext>
            </a:extLst>
          </p:cNvPr>
          <p:cNvSpPr/>
          <p:nvPr/>
        </p:nvSpPr>
        <p:spPr>
          <a:xfrm>
            <a:off x="5379522" y="3550566"/>
            <a:ext cx="4227616" cy="700644"/>
          </a:xfrm>
          <a:prstGeom prst="roundRect">
            <a:avLst/>
          </a:prstGeom>
          <a:solidFill>
            <a:srgbClr val="F7F2E2"/>
          </a:solidFill>
          <a:ln w="28575">
            <a:solidFill>
              <a:srgbClr val="9460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Arial Narrow" panose="020B0606020202030204" pitchFamily="34" charset="0"/>
              </a:rPr>
              <a:t>3 класс</a:t>
            </a:r>
          </a:p>
        </p:txBody>
      </p:sp>
      <p:sp>
        <p:nvSpPr>
          <p:cNvPr id="9" name="Прямоугольник: скругленные углы 8">
            <a:hlinkClick r:id="rId6" action="ppaction://hlinksldjump"/>
            <a:extLst>
              <a:ext uri="{FF2B5EF4-FFF2-40B4-BE49-F238E27FC236}">
                <a16:creationId xmlns:a16="http://schemas.microsoft.com/office/drawing/2014/main" id="{21732A72-C088-198E-7BD2-CE6CEDF93D9F}"/>
              </a:ext>
            </a:extLst>
          </p:cNvPr>
          <p:cNvSpPr/>
          <p:nvPr/>
        </p:nvSpPr>
        <p:spPr>
          <a:xfrm>
            <a:off x="5379522" y="4682353"/>
            <a:ext cx="4227616" cy="700644"/>
          </a:xfrm>
          <a:prstGeom prst="roundRect">
            <a:avLst/>
          </a:prstGeom>
          <a:solidFill>
            <a:srgbClr val="F7F2E2"/>
          </a:solidFill>
          <a:ln w="28575">
            <a:solidFill>
              <a:srgbClr val="9460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Arial Narrow" panose="020B0606020202030204" pitchFamily="34" charset="0"/>
              </a:rPr>
              <a:t>4 класс</a:t>
            </a:r>
          </a:p>
        </p:txBody>
      </p:sp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731704D1-8B07-51AF-37D2-00549F950183}"/>
              </a:ext>
            </a:extLst>
          </p:cNvPr>
          <p:cNvSpPr/>
          <p:nvPr/>
        </p:nvSpPr>
        <p:spPr>
          <a:xfrm>
            <a:off x="1134094" y="967838"/>
            <a:ext cx="5361709" cy="1201147"/>
          </a:xfrm>
          <a:prstGeom prst="wedgeRoundRectCallout">
            <a:avLst>
              <a:gd name="adj1" fmla="val -39216"/>
              <a:gd name="adj2" fmla="val 96682"/>
              <a:gd name="adj3" fmla="val 16667"/>
            </a:avLst>
          </a:prstGeom>
          <a:solidFill>
            <a:schemeClr val="bg1"/>
          </a:solidFill>
          <a:ln w="38100">
            <a:solidFill>
              <a:srgbClr val="935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Тучка – Клякса перепутала буквы в тексте про весну! Помоги найти и исправить все ошибки.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BC8114-F336-5BF7-F0BD-B0BD617BD0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" b="4602"/>
          <a:stretch>
            <a:fillRect/>
          </a:stretch>
        </p:blipFill>
        <p:spPr>
          <a:xfrm rot="528362">
            <a:off x="9059868" y="-14336"/>
            <a:ext cx="2985655" cy="214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2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07B77B-3EA0-3056-4713-0E067CB07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1F196A2-2077-7223-2B14-938797CF7352}"/>
              </a:ext>
            </a:extLst>
          </p:cNvPr>
          <p:cNvSpPr/>
          <p:nvPr/>
        </p:nvSpPr>
        <p:spPr>
          <a:xfrm>
            <a:off x="0" y="0"/>
            <a:ext cx="4874821" cy="41563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Найди в тексте ошибки. Исправь их.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25F2F2A-98EA-C9AE-E13C-FC1A308A46AC}"/>
              </a:ext>
            </a:extLst>
          </p:cNvPr>
          <p:cNvSpPr/>
          <p:nvPr/>
        </p:nvSpPr>
        <p:spPr>
          <a:xfrm>
            <a:off x="1467592" y="1704109"/>
            <a:ext cx="9256816" cy="34497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C8F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пришла весна! На улице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типло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По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дорошкам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побижали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ручи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В саду на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диревьях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набухли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почьки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дети вышли на улицу. Мальчики запускают кораблики по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ваде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Девочьки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собирают сухие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веточьки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В лесу проснулся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ёжык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Он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вылес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из нары и ищет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пищю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Хорошо весной в деревне!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CF8EA3-46B6-08F7-9E98-73A0629FD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0" t="2523" r="16864" b="1406"/>
          <a:stretch>
            <a:fillRect/>
          </a:stretch>
        </p:blipFill>
        <p:spPr>
          <a:xfrm>
            <a:off x="0" y="4213281"/>
            <a:ext cx="1434375" cy="2520028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8D056EF-2BFF-61B8-0712-1D592C7DBE57}"/>
              </a:ext>
            </a:extLst>
          </p:cNvPr>
          <p:cNvGrpSpPr/>
          <p:nvPr/>
        </p:nvGrpSpPr>
        <p:grpSpPr>
          <a:xfrm>
            <a:off x="1623950" y="1791238"/>
            <a:ext cx="338446" cy="779770"/>
            <a:chOff x="1623950" y="1791238"/>
            <a:chExt cx="338446" cy="779770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9296CB2E-3A1E-705C-0726-363A696B7081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DAA5C4-E4F3-48DC-F878-AA82245FBE11}"/>
                </a:ext>
              </a:extLst>
            </p:cNvPr>
            <p:cNvSpPr txBox="1"/>
            <p:nvPr/>
          </p:nvSpPr>
          <p:spPr>
            <a:xfrm>
              <a:off x="1623950" y="1791238"/>
              <a:ext cx="3384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П</a:t>
              </a:r>
            </a:p>
          </p:txBody>
        </p:sp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CF1FD2B-AD9E-092C-3517-32210445493F}"/>
              </a:ext>
            </a:extLst>
          </p:cNvPr>
          <p:cNvSpPr/>
          <p:nvPr/>
        </p:nvSpPr>
        <p:spPr>
          <a:xfrm>
            <a:off x="10432473" y="207818"/>
            <a:ext cx="1425039" cy="5522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    / 15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F5E402-7F99-1EE0-5CDD-E16D5AAAE50A}"/>
              </a:ext>
            </a:extLst>
          </p:cNvPr>
          <p:cNvSpPr txBox="1"/>
          <p:nvPr/>
        </p:nvSpPr>
        <p:spPr>
          <a:xfrm>
            <a:off x="10599716" y="201880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9AF8E90-B095-56E9-85B6-39A8ED8E12A3}"/>
              </a:ext>
            </a:extLst>
          </p:cNvPr>
          <p:cNvGrpSpPr/>
          <p:nvPr/>
        </p:nvGrpSpPr>
        <p:grpSpPr>
          <a:xfrm>
            <a:off x="4922961" y="1852793"/>
            <a:ext cx="338446" cy="718215"/>
            <a:chOff x="1623950" y="1852793"/>
            <a:chExt cx="338446" cy="718215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FC8BE9ED-0BC7-069E-C0F0-6E9C7715BA64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F5DB9E-6312-8CE6-1531-5F2B41CF6741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9FA4E43-A705-4CA1-00F9-2170C4F036B1}"/>
              </a:ext>
            </a:extLst>
          </p:cNvPr>
          <p:cNvSpPr txBox="1"/>
          <p:nvPr/>
        </p:nvSpPr>
        <p:spPr>
          <a:xfrm>
            <a:off x="10599716" y="201880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B9F5E0B-4C4A-6A01-6368-BAFDE30F16E5}"/>
              </a:ext>
            </a:extLst>
          </p:cNvPr>
          <p:cNvGrpSpPr/>
          <p:nvPr/>
        </p:nvGrpSpPr>
        <p:grpSpPr>
          <a:xfrm>
            <a:off x="6761372" y="1852793"/>
            <a:ext cx="338446" cy="718215"/>
            <a:chOff x="1623950" y="1852793"/>
            <a:chExt cx="338446" cy="718215"/>
          </a:xfrm>
        </p:grpSpPr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0094FD07-4F7B-8816-5424-10B044765B78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0B8B25-C8D0-E7A9-F805-20DDFAFB57F1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ж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DE8CBBC-7DB2-D43C-5AF3-CAADA5EEDF65}"/>
              </a:ext>
            </a:extLst>
          </p:cNvPr>
          <p:cNvSpPr txBox="1"/>
          <p:nvPr/>
        </p:nvSpPr>
        <p:spPr>
          <a:xfrm>
            <a:off x="10599716" y="201880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3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636A8D80-4C0C-0E79-B6B8-AB63ABAAF118}"/>
              </a:ext>
            </a:extLst>
          </p:cNvPr>
          <p:cNvGrpSpPr/>
          <p:nvPr/>
        </p:nvGrpSpPr>
        <p:grpSpPr>
          <a:xfrm>
            <a:off x="7947907" y="1885328"/>
            <a:ext cx="338446" cy="718215"/>
            <a:chOff x="1623950" y="1852793"/>
            <a:chExt cx="338446" cy="718215"/>
          </a:xfrm>
        </p:grpSpPr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3DFB14BA-2878-F455-5AF1-B33766B72E42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984D595-A81E-7D64-3418-53E886094DA7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CB1D896-8FEA-CB32-EBB9-AD4ABD1B9471}"/>
              </a:ext>
            </a:extLst>
          </p:cNvPr>
          <p:cNvSpPr txBox="1"/>
          <p:nvPr/>
        </p:nvSpPr>
        <p:spPr>
          <a:xfrm>
            <a:off x="10599716" y="201880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A2C95B-5E72-143E-D839-BBB97015479E}"/>
              </a:ext>
            </a:extLst>
          </p:cNvPr>
          <p:cNvSpPr txBox="1"/>
          <p:nvPr/>
        </p:nvSpPr>
        <p:spPr>
          <a:xfrm>
            <a:off x="9134442" y="1885328"/>
            <a:ext cx="33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ь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490165-4125-7255-A9E2-DBC4FFE859BD}"/>
              </a:ext>
            </a:extLst>
          </p:cNvPr>
          <p:cNvSpPr txBox="1"/>
          <p:nvPr/>
        </p:nvSpPr>
        <p:spPr>
          <a:xfrm>
            <a:off x="10599716" y="191531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5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8A24E4A3-E971-1676-8EFB-E49A3574FBDC}"/>
              </a:ext>
            </a:extLst>
          </p:cNvPr>
          <p:cNvGrpSpPr/>
          <p:nvPr/>
        </p:nvGrpSpPr>
        <p:grpSpPr>
          <a:xfrm>
            <a:off x="2268187" y="2440257"/>
            <a:ext cx="338446" cy="718215"/>
            <a:chOff x="1623950" y="1852793"/>
            <a:chExt cx="338446" cy="718215"/>
          </a:xfrm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D03C1C5E-25A6-DDB8-F974-96B8B932D68B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B03A10-B8E3-7869-FC1E-A5635C61F6A2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C39F9F1-B604-F41D-BA22-DA400951AC14}"/>
              </a:ext>
            </a:extLst>
          </p:cNvPr>
          <p:cNvSpPr txBox="1"/>
          <p:nvPr/>
        </p:nvSpPr>
        <p:spPr>
          <a:xfrm>
            <a:off x="10599716" y="175245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6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12A5599-B288-33BF-2A57-843B6B0B4BD4}"/>
              </a:ext>
            </a:extLst>
          </p:cNvPr>
          <p:cNvCxnSpPr/>
          <p:nvPr/>
        </p:nvCxnSpPr>
        <p:spPr>
          <a:xfrm>
            <a:off x="5232416" y="2831900"/>
            <a:ext cx="190005" cy="326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08C4965-2B81-4ADD-58B2-F75830525561}"/>
              </a:ext>
            </a:extLst>
          </p:cNvPr>
          <p:cNvSpPr txBox="1"/>
          <p:nvPr/>
        </p:nvSpPr>
        <p:spPr>
          <a:xfrm>
            <a:off x="10599716" y="183388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7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2554C3DE-CBF6-E7E3-A59A-703367ADD173}"/>
              </a:ext>
            </a:extLst>
          </p:cNvPr>
          <p:cNvGrpSpPr/>
          <p:nvPr/>
        </p:nvGrpSpPr>
        <p:grpSpPr>
          <a:xfrm>
            <a:off x="5845271" y="2407722"/>
            <a:ext cx="338446" cy="779770"/>
            <a:chOff x="1623950" y="1791238"/>
            <a:chExt cx="338446" cy="779770"/>
          </a:xfrm>
        </p:grpSpPr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BABA6170-AA9D-3C2D-B432-BBDF15F7A763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9FB4034-9099-73F8-B009-F8B2873DA70A}"/>
                </a:ext>
              </a:extLst>
            </p:cNvPr>
            <p:cNvSpPr txBox="1"/>
            <p:nvPr/>
          </p:nvSpPr>
          <p:spPr>
            <a:xfrm>
              <a:off x="1623950" y="1791238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Д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F248A083-44DB-2C41-CD60-FB17C0631DA4}"/>
              </a:ext>
            </a:extLst>
          </p:cNvPr>
          <p:cNvSpPr txBox="1"/>
          <p:nvPr/>
        </p:nvSpPr>
        <p:spPr>
          <a:xfrm>
            <a:off x="10599716" y="164896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8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C15C80DB-49B8-D3D6-D746-DBC180494995}"/>
              </a:ext>
            </a:extLst>
          </p:cNvPr>
          <p:cNvGrpSpPr/>
          <p:nvPr/>
        </p:nvGrpSpPr>
        <p:grpSpPr>
          <a:xfrm>
            <a:off x="4951862" y="2962651"/>
            <a:ext cx="338446" cy="718215"/>
            <a:chOff x="1623950" y="1852793"/>
            <a:chExt cx="338446" cy="718215"/>
          </a:xfrm>
        </p:grpSpPr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92EBBDCA-DD8F-7676-8EC4-3019432E6F0D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BAFF428-6EA4-19D7-2403-A42A098DFD28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27F4397-9AA1-C69A-6CAD-4C07439F2374}"/>
              </a:ext>
            </a:extLst>
          </p:cNvPr>
          <p:cNvSpPr txBox="1"/>
          <p:nvPr/>
        </p:nvSpPr>
        <p:spPr>
          <a:xfrm>
            <a:off x="10599716" y="173039"/>
            <a:ext cx="33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9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35FAFBF4-F355-A7D9-61B9-EC973BCE2640}"/>
              </a:ext>
            </a:extLst>
          </p:cNvPr>
          <p:cNvCxnSpPr/>
          <p:nvPr/>
        </p:nvCxnSpPr>
        <p:spPr>
          <a:xfrm>
            <a:off x="6353005" y="3354294"/>
            <a:ext cx="190005" cy="326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54241C9-CBDA-1561-FE66-41E4D92F7911}"/>
              </a:ext>
            </a:extLst>
          </p:cNvPr>
          <p:cNvSpPr txBox="1"/>
          <p:nvPr/>
        </p:nvSpPr>
        <p:spPr>
          <a:xfrm>
            <a:off x="10450167" y="196705"/>
            <a:ext cx="63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10</a:t>
            </a: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B19FDED7-A928-11F4-E63D-1B751DC235E7}"/>
              </a:ext>
            </a:extLst>
          </p:cNvPr>
          <p:cNvCxnSpPr/>
          <p:nvPr/>
        </p:nvCxnSpPr>
        <p:spPr>
          <a:xfrm>
            <a:off x="9667705" y="3354294"/>
            <a:ext cx="190005" cy="326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BF98720-6A1F-ADD1-F763-C31627BDDBD7}"/>
              </a:ext>
            </a:extLst>
          </p:cNvPr>
          <p:cNvSpPr txBox="1"/>
          <p:nvPr/>
        </p:nvSpPr>
        <p:spPr>
          <a:xfrm>
            <a:off x="10470948" y="188562"/>
            <a:ext cx="63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11</a:t>
            </a:r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BEFEE8D0-33CA-7A4C-043E-B80079D54336}"/>
              </a:ext>
            </a:extLst>
          </p:cNvPr>
          <p:cNvGrpSpPr/>
          <p:nvPr/>
        </p:nvGrpSpPr>
        <p:grpSpPr>
          <a:xfrm>
            <a:off x="4148321" y="3495066"/>
            <a:ext cx="338446" cy="718215"/>
            <a:chOff x="1623950" y="1852793"/>
            <a:chExt cx="338446" cy="718215"/>
          </a:xfrm>
        </p:grpSpPr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D32EF16A-6B2F-F68B-E24A-AF901B349CBF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34C85D1-D818-A72E-E50D-E852C91C9F81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и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6505E2CE-0AE0-FF42-7331-FD96345FE98F}"/>
              </a:ext>
            </a:extLst>
          </p:cNvPr>
          <p:cNvSpPr txBox="1"/>
          <p:nvPr/>
        </p:nvSpPr>
        <p:spPr>
          <a:xfrm>
            <a:off x="10450166" y="190046"/>
            <a:ext cx="63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12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848DB57D-A62A-016C-52F6-6D65DDE74F17}"/>
              </a:ext>
            </a:extLst>
          </p:cNvPr>
          <p:cNvGrpSpPr/>
          <p:nvPr/>
        </p:nvGrpSpPr>
        <p:grpSpPr>
          <a:xfrm>
            <a:off x="5879891" y="3527601"/>
            <a:ext cx="338446" cy="718215"/>
            <a:chOff x="1623950" y="1852793"/>
            <a:chExt cx="338446" cy="718215"/>
          </a:xfrm>
        </p:grpSpPr>
        <p:cxnSp>
          <p:nvCxnSpPr>
            <p:cNvPr id="58" name="Прямая соединительная линия 57">
              <a:extLst>
                <a:ext uri="{FF2B5EF4-FFF2-40B4-BE49-F238E27FC236}">
                  <a16:creationId xmlns:a16="http://schemas.microsoft.com/office/drawing/2014/main" id="{0C798F97-333C-E110-14C2-BC9D89B09670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F1C7214-7446-A2B2-94EF-E54B94A6E6DA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з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528ECEE-3C38-8FAA-6524-4F00E7BEB4E5}"/>
              </a:ext>
            </a:extLst>
          </p:cNvPr>
          <p:cNvSpPr txBox="1"/>
          <p:nvPr/>
        </p:nvSpPr>
        <p:spPr>
          <a:xfrm>
            <a:off x="10450165" y="198189"/>
            <a:ext cx="63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13</a:t>
            </a:r>
          </a:p>
        </p:txBody>
      </p: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0684D86B-5BB3-BDA8-EE79-B25582BB17AE}"/>
              </a:ext>
            </a:extLst>
          </p:cNvPr>
          <p:cNvGrpSpPr/>
          <p:nvPr/>
        </p:nvGrpSpPr>
        <p:grpSpPr>
          <a:xfrm>
            <a:off x="6757653" y="3551241"/>
            <a:ext cx="338446" cy="718215"/>
            <a:chOff x="1623950" y="1852793"/>
            <a:chExt cx="338446" cy="718215"/>
          </a:xfrm>
        </p:grpSpPr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70435F74-7186-FDE4-34CB-3B4EC0EFCFB2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BAAD115-0DE9-02F1-8B88-0AC17F6DF314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B1D8E5EA-6A9A-2435-53F4-C4563EDF8011}"/>
              </a:ext>
            </a:extLst>
          </p:cNvPr>
          <p:cNvSpPr txBox="1"/>
          <p:nvPr/>
        </p:nvSpPr>
        <p:spPr>
          <a:xfrm>
            <a:off x="10470946" y="190046"/>
            <a:ext cx="63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14</a:t>
            </a: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F725C23-04A3-CD73-6EA1-B5A4640A48EB}"/>
              </a:ext>
            </a:extLst>
          </p:cNvPr>
          <p:cNvGrpSpPr/>
          <p:nvPr/>
        </p:nvGrpSpPr>
        <p:grpSpPr>
          <a:xfrm>
            <a:off x="9004586" y="3517580"/>
            <a:ext cx="338446" cy="718215"/>
            <a:chOff x="1623950" y="1852793"/>
            <a:chExt cx="338446" cy="718215"/>
          </a:xfrm>
        </p:grpSpPr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348ACC6B-B8F2-F314-E0DC-C3047295A17C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1623070-38E8-6C4D-E9B7-159520EF3DAA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у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ABEF7E9-D4F6-A076-BF4C-329DBFC6CC39}"/>
              </a:ext>
            </a:extLst>
          </p:cNvPr>
          <p:cNvSpPr txBox="1"/>
          <p:nvPr/>
        </p:nvSpPr>
        <p:spPr>
          <a:xfrm>
            <a:off x="10450163" y="190045"/>
            <a:ext cx="63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15</a:t>
            </a:r>
          </a:p>
        </p:txBody>
      </p:sp>
      <p:sp>
        <p:nvSpPr>
          <p:cNvPr id="69" name="Облачко с текстом: прямоугольное со скругленными углами 68">
            <a:extLst>
              <a:ext uri="{FF2B5EF4-FFF2-40B4-BE49-F238E27FC236}">
                <a16:creationId xmlns:a16="http://schemas.microsoft.com/office/drawing/2014/main" id="{6EA2A7F8-9C26-3E32-8433-A660274CFA23}"/>
              </a:ext>
            </a:extLst>
          </p:cNvPr>
          <p:cNvSpPr/>
          <p:nvPr/>
        </p:nvSpPr>
        <p:spPr>
          <a:xfrm>
            <a:off x="433460" y="3063379"/>
            <a:ext cx="2726945" cy="786052"/>
          </a:xfrm>
          <a:prstGeom prst="wedgeRoundRectCallout">
            <a:avLst>
              <a:gd name="adj1" fmla="val -34038"/>
              <a:gd name="adj2" fmla="val 109512"/>
              <a:gd name="adj3" fmla="val 16667"/>
            </a:avLst>
          </a:prstGeom>
          <a:solidFill>
            <a:schemeClr val="bg1"/>
          </a:solidFill>
          <a:ln w="38100">
            <a:solidFill>
              <a:srgbClr val="935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Молодец!</a:t>
            </a:r>
          </a:p>
        </p:txBody>
      </p:sp>
      <p:sp>
        <p:nvSpPr>
          <p:cNvPr id="70" name="Управляющая кнопка: &quot;Назад&quot; или &quot;Предыдущий&quot; 6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9F47762-AD7B-694E-D461-56D88FF03B5D}"/>
              </a:ext>
            </a:extLst>
          </p:cNvPr>
          <p:cNvSpPr/>
          <p:nvPr/>
        </p:nvSpPr>
        <p:spPr>
          <a:xfrm>
            <a:off x="11310839" y="6394078"/>
            <a:ext cx="782549" cy="396688"/>
          </a:xfrm>
          <a:prstGeom prst="actionButtonBackPrevious">
            <a:avLst/>
          </a:prstGeom>
          <a:solidFill>
            <a:srgbClr val="F7F2E2"/>
          </a:solidFill>
          <a:ln>
            <a:solidFill>
              <a:srgbClr val="EE7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7170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21" grpId="0"/>
      <p:bldP spid="21" grpId="1"/>
      <p:bldP spid="25" grpId="0"/>
      <p:bldP spid="25" grpId="1"/>
      <p:bldP spid="32" grpId="0"/>
      <p:bldP spid="32" grpId="1"/>
      <p:bldP spid="33" grpId="0"/>
      <p:bldP spid="34" grpId="0"/>
      <p:bldP spid="34" grpId="1"/>
      <p:bldP spid="38" grpId="0"/>
      <p:bldP spid="38" grpId="1"/>
      <p:bldP spid="40" grpId="0"/>
      <p:bldP spid="40" grpId="1"/>
      <p:bldP spid="44" grpId="0"/>
      <p:bldP spid="44" grpId="1"/>
      <p:bldP spid="48" grpId="0"/>
      <p:bldP spid="48" grpId="1"/>
      <p:bldP spid="50" grpId="0"/>
      <p:bldP spid="50" grpId="1"/>
      <p:bldP spid="52" grpId="0"/>
      <p:bldP spid="52" grpId="1"/>
      <p:bldP spid="56" grpId="0"/>
      <p:bldP spid="56" grpId="1"/>
      <p:bldP spid="60" grpId="0"/>
      <p:bldP spid="60" grpId="1"/>
      <p:bldP spid="64" grpId="0"/>
      <p:bldP spid="64" grpId="1"/>
      <p:bldP spid="68" grpId="0"/>
      <p:bldP spid="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EFDD4C-4B3F-0F06-1FB7-98E0B8568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Управляющая кнопка: &quot;Назад&quot; или &quot;Предыдущий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83AA723-AD7A-001C-CF99-AAD53C8A7550}"/>
              </a:ext>
            </a:extLst>
          </p:cNvPr>
          <p:cNvSpPr/>
          <p:nvPr/>
        </p:nvSpPr>
        <p:spPr>
          <a:xfrm>
            <a:off x="11310839" y="6394078"/>
            <a:ext cx="782549" cy="396688"/>
          </a:xfrm>
          <a:prstGeom prst="actionButtonBackPrevious">
            <a:avLst/>
          </a:prstGeom>
          <a:solidFill>
            <a:srgbClr val="F7F2E2"/>
          </a:solidFill>
          <a:ln>
            <a:solidFill>
              <a:srgbClr val="EE7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6428F7-9C1F-F8F0-BE2B-08791975E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0" t="2523" r="16864" b="1406"/>
          <a:stretch>
            <a:fillRect/>
          </a:stretch>
        </p:blipFill>
        <p:spPr>
          <a:xfrm>
            <a:off x="0" y="4213281"/>
            <a:ext cx="1434375" cy="2520028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AFAF4C3-4D6D-D9C3-663F-903D4F2481F2}"/>
              </a:ext>
            </a:extLst>
          </p:cNvPr>
          <p:cNvSpPr/>
          <p:nvPr/>
        </p:nvSpPr>
        <p:spPr>
          <a:xfrm>
            <a:off x="0" y="0"/>
            <a:ext cx="4874821" cy="41563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Найди в тексте ошибки. Исправь их.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6877497-3740-6562-70C2-38C17F3D37B1}"/>
              </a:ext>
            </a:extLst>
          </p:cNvPr>
          <p:cNvSpPr/>
          <p:nvPr/>
        </p:nvSpPr>
        <p:spPr>
          <a:xfrm>
            <a:off x="1531916" y="990363"/>
            <a:ext cx="10078193" cy="517764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C8F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Вот и наступила долгожданная весна. Яркое солнышко растапливает снега и льдинки. По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дарошкам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пабежали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весёлые ручьи. Грачи и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скварцы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уже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прилители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в родные края.</a:t>
            </a:r>
          </a:p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 пригорках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поевилась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молодая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трафка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На деревьях набухли пахучие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почьки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Скоро из них выглянут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зилёные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листочки.</a:t>
            </a:r>
          </a:p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В лесу проснулись звери.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Медветь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вылес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из берлоги и ищет корм.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Заиц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миняет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серую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шупку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на белую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летнию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одежду.</a:t>
            </a:r>
          </a:p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В воздухе звенят птичьи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галаса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Радосно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поют зяблики и дрозды. Все ждут тепло и лето!</a:t>
            </a:r>
            <a:endParaRPr lang="ru-RU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8189DBF-2831-AD24-6C7F-CDD8DDA025E4}"/>
              </a:ext>
            </a:extLst>
          </p:cNvPr>
          <p:cNvSpPr/>
          <p:nvPr/>
        </p:nvSpPr>
        <p:spPr>
          <a:xfrm>
            <a:off x="10432473" y="207818"/>
            <a:ext cx="1425039" cy="5522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    / 17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A5D5EBE-EDE8-C779-8FB8-D23E22054BDD}"/>
              </a:ext>
            </a:extLst>
          </p:cNvPr>
          <p:cNvGrpSpPr/>
          <p:nvPr/>
        </p:nvGrpSpPr>
        <p:grpSpPr>
          <a:xfrm>
            <a:off x="4536375" y="1478720"/>
            <a:ext cx="338446" cy="718215"/>
            <a:chOff x="1623950" y="1852793"/>
            <a:chExt cx="338446" cy="718215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27F08DB1-39D2-4D12-2E81-EBDFE52D8AF9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218835A-E58C-8FBB-CCD2-C19BE7E3152A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2AC5DC8-895A-88E8-19D1-0A1C8C25627C}"/>
              </a:ext>
            </a:extLst>
          </p:cNvPr>
          <p:cNvSpPr txBox="1"/>
          <p:nvPr/>
        </p:nvSpPr>
        <p:spPr>
          <a:xfrm>
            <a:off x="10592667" y="191531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5748128-3C1D-6D55-362E-75F75CE5AC84}"/>
              </a:ext>
            </a:extLst>
          </p:cNvPr>
          <p:cNvGrpSpPr/>
          <p:nvPr/>
        </p:nvGrpSpPr>
        <p:grpSpPr>
          <a:xfrm>
            <a:off x="5012092" y="1478720"/>
            <a:ext cx="338446" cy="718215"/>
            <a:chOff x="1623950" y="1852793"/>
            <a:chExt cx="338446" cy="718215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204D0E7-059A-24B0-85B5-9AA025A50FF0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9FFA5B-5EEB-20AC-AC56-355C710947D3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ж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E1CE254-55C2-E7A0-C0FB-4BE0BF837DD6}"/>
              </a:ext>
            </a:extLst>
          </p:cNvPr>
          <p:cNvSpPr txBox="1"/>
          <p:nvPr/>
        </p:nvSpPr>
        <p:spPr>
          <a:xfrm>
            <a:off x="10592666" y="202794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5B89BF5-AF81-F376-480A-CD0C742F7455}"/>
              </a:ext>
            </a:extLst>
          </p:cNvPr>
          <p:cNvGrpSpPr/>
          <p:nvPr/>
        </p:nvGrpSpPr>
        <p:grpSpPr>
          <a:xfrm>
            <a:off x="5865393" y="1478720"/>
            <a:ext cx="338446" cy="718215"/>
            <a:chOff x="1623950" y="1852793"/>
            <a:chExt cx="338446" cy="718215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ECD8EE8C-AF5F-392B-4D38-D18F237B32D3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EFC0BE4-4EAF-AB0F-DFED-BAEF67C19B96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14B9EE3-74AE-C773-8CF5-EADCCA4A21E9}"/>
              </a:ext>
            </a:extLst>
          </p:cNvPr>
          <p:cNvSpPr txBox="1"/>
          <p:nvPr/>
        </p:nvSpPr>
        <p:spPr>
          <a:xfrm>
            <a:off x="10592665" y="202794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3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6F6337AA-F184-F4E0-A6F2-2F54AB8B5A81}"/>
              </a:ext>
            </a:extLst>
          </p:cNvPr>
          <p:cNvGrpSpPr/>
          <p:nvPr/>
        </p:nvGrpSpPr>
        <p:grpSpPr>
          <a:xfrm>
            <a:off x="10490861" y="1478720"/>
            <a:ext cx="338446" cy="718215"/>
            <a:chOff x="1623950" y="1852793"/>
            <a:chExt cx="338446" cy="718215"/>
          </a:xfrm>
        </p:grpSpPr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8215C3E8-C555-DE9E-4785-F650932C5B59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7AB3AE-BF8D-CDCA-2C5C-459B228A75D5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8CDBA58-75D0-52C5-5C8F-D9659EEC85AB}"/>
              </a:ext>
            </a:extLst>
          </p:cNvPr>
          <p:cNvSpPr txBox="1"/>
          <p:nvPr/>
        </p:nvSpPr>
        <p:spPr>
          <a:xfrm>
            <a:off x="10592664" y="191531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4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C833FAB-CBCA-1E2D-A800-185DCE325D4B}"/>
              </a:ext>
            </a:extLst>
          </p:cNvPr>
          <p:cNvGrpSpPr/>
          <p:nvPr/>
        </p:nvGrpSpPr>
        <p:grpSpPr>
          <a:xfrm>
            <a:off x="2949360" y="2033649"/>
            <a:ext cx="338446" cy="718215"/>
            <a:chOff x="1623950" y="1852793"/>
            <a:chExt cx="338446" cy="718215"/>
          </a:xfrm>
        </p:grpSpPr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F8D9C7BB-8A11-3B13-5784-DDEEE6267F1E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EC7028-F19F-2C39-3932-96DA7A8AA136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9740FE7-0172-6C4B-77DA-5D06B1AC692E}"/>
              </a:ext>
            </a:extLst>
          </p:cNvPr>
          <p:cNvSpPr txBox="1"/>
          <p:nvPr/>
        </p:nvSpPr>
        <p:spPr>
          <a:xfrm>
            <a:off x="10592664" y="202793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5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18BDD8B-129C-A8AA-3761-330B204E7251}"/>
              </a:ext>
            </a:extLst>
          </p:cNvPr>
          <p:cNvGrpSpPr/>
          <p:nvPr/>
        </p:nvGrpSpPr>
        <p:grpSpPr>
          <a:xfrm>
            <a:off x="4536028" y="2548237"/>
            <a:ext cx="338446" cy="718215"/>
            <a:chOff x="1623950" y="1852793"/>
            <a:chExt cx="338446" cy="718215"/>
          </a:xfrm>
        </p:grpSpPr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1B5C0575-9BE5-667E-62F0-A064B2390EB9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AA6845D-CD66-BDF5-E353-6DD558B12E02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я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5467603-6247-ED0B-974F-03B133C1E520}"/>
              </a:ext>
            </a:extLst>
          </p:cNvPr>
          <p:cNvSpPr txBox="1"/>
          <p:nvPr/>
        </p:nvSpPr>
        <p:spPr>
          <a:xfrm>
            <a:off x="10598279" y="209766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6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C956E6A-7BB9-93B1-AEFF-5ED90B4C105D}"/>
              </a:ext>
            </a:extLst>
          </p:cNvPr>
          <p:cNvGrpSpPr/>
          <p:nvPr/>
        </p:nvGrpSpPr>
        <p:grpSpPr>
          <a:xfrm>
            <a:off x="7533332" y="2580772"/>
            <a:ext cx="338446" cy="718215"/>
            <a:chOff x="1623950" y="1852793"/>
            <a:chExt cx="338446" cy="718215"/>
          </a:xfrm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053DB860-E54E-48B5-865F-876AEDC08F8B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85609C1-FCFE-50FB-7B34-49579ADA48AE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в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9F6FA24-8826-AD8D-7492-274EEAE0AB05}"/>
              </a:ext>
            </a:extLst>
          </p:cNvPr>
          <p:cNvSpPr txBox="1"/>
          <p:nvPr/>
        </p:nvSpPr>
        <p:spPr>
          <a:xfrm>
            <a:off x="10603891" y="199674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7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284E03FE-C88C-C07D-FD32-159A04804511}"/>
              </a:ext>
            </a:extLst>
          </p:cNvPr>
          <p:cNvCxnSpPr/>
          <p:nvPr/>
        </p:nvCxnSpPr>
        <p:spPr>
          <a:xfrm>
            <a:off x="3357431" y="3477990"/>
            <a:ext cx="190005" cy="326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1100F4C-D280-C72F-A907-9CAED9FDFF34}"/>
              </a:ext>
            </a:extLst>
          </p:cNvPr>
          <p:cNvSpPr txBox="1"/>
          <p:nvPr/>
        </p:nvSpPr>
        <p:spPr>
          <a:xfrm>
            <a:off x="10581440" y="209766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8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57014696-CEBE-4974-9B6F-6C4EDFEF7C29}"/>
              </a:ext>
            </a:extLst>
          </p:cNvPr>
          <p:cNvGrpSpPr/>
          <p:nvPr/>
        </p:nvGrpSpPr>
        <p:grpSpPr>
          <a:xfrm>
            <a:off x="6997293" y="3118882"/>
            <a:ext cx="338446" cy="718215"/>
            <a:chOff x="1623950" y="1852793"/>
            <a:chExt cx="338446" cy="718215"/>
          </a:xfrm>
        </p:grpSpPr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AB4B8E6C-8D86-9C16-B24C-9CCCC9044F4E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95E152F-9DCC-6109-F7EF-98751FFFF17D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B03B7EF4-B141-B7E4-4082-5B0E121A8607}"/>
              </a:ext>
            </a:extLst>
          </p:cNvPr>
          <p:cNvSpPr txBox="1"/>
          <p:nvPr/>
        </p:nvSpPr>
        <p:spPr>
          <a:xfrm>
            <a:off x="10595727" y="195820"/>
            <a:ext cx="374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9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CC331D5C-4444-9DBA-E038-DC99DC363197}"/>
              </a:ext>
            </a:extLst>
          </p:cNvPr>
          <p:cNvGrpSpPr/>
          <p:nvPr/>
        </p:nvGrpSpPr>
        <p:grpSpPr>
          <a:xfrm>
            <a:off x="6584827" y="3645961"/>
            <a:ext cx="338446" cy="718215"/>
            <a:chOff x="1623950" y="1852793"/>
            <a:chExt cx="338446" cy="718215"/>
          </a:xfrm>
        </p:grpSpPr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331C3FE6-F1F5-74F6-F810-4ABF9822D341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845F7D-C895-9029-E6B7-28DBE4A09CD0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д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0F08E8B-BE2D-9013-36EF-396775442EFB}"/>
              </a:ext>
            </a:extLst>
          </p:cNvPr>
          <p:cNvSpPr txBox="1"/>
          <p:nvPr/>
        </p:nvSpPr>
        <p:spPr>
          <a:xfrm>
            <a:off x="10509632" y="191531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10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FD12191D-C887-A230-8307-D5449DCFDDAC}"/>
              </a:ext>
            </a:extLst>
          </p:cNvPr>
          <p:cNvGrpSpPr/>
          <p:nvPr/>
        </p:nvGrpSpPr>
        <p:grpSpPr>
          <a:xfrm>
            <a:off x="7628335" y="3673811"/>
            <a:ext cx="338446" cy="718215"/>
            <a:chOff x="1623950" y="1852793"/>
            <a:chExt cx="338446" cy="718215"/>
          </a:xfrm>
        </p:grpSpPr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36B27752-8FBE-F9AA-902A-10FA44143C45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1536B81-6995-3EB6-D0BF-B3D1FCCFC478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з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19C077C4-2D10-3591-6146-8A5FB6442EC0}"/>
              </a:ext>
            </a:extLst>
          </p:cNvPr>
          <p:cNvSpPr txBox="1"/>
          <p:nvPr/>
        </p:nvSpPr>
        <p:spPr>
          <a:xfrm>
            <a:off x="10509632" y="195819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11</a:t>
            </a:r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813A771-40AF-4401-EC6F-265E194EE28D}"/>
              </a:ext>
            </a:extLst>
          </p:cNvPr>
          <p:cNvGrpSpPr/>
          <p:nvPr/>
        </p:nvGrpSpPr>
        <p:grpSpPr>
          <a:xfrm>
            <a:off x="2058021" y="4200890"/>
            <a:ext cx="338446" cy="718215"/>
            <a:chOff x="1623950" y="1852793"/>
            <a:chExt cx="338446" cy="718215"/>
          </a:xfrm>
        </p:grpSpPr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9E21B250-CD04-D31D-F76A-EB2CC075BFE1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98ABDFB-B3B7-F5F6-6E22-894DDA99FE9F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я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949B600-B122-3519-B17F-7F3BF0F61811}"/>
              </a:ext>
            </a:extLst>
          </p:cNvPr>
          <p:cNvSpPr txBox="1"/>
          <p:nvPr/>
        </p:nvSpPr>
        <p:spPr>
          <a:xfrm>
            <a:off x="10509632" y="184556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12</a:t>
            </a: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B06BB5BA-EE06-5481-48E7-0DBC027B9908}"/>
              </a:ext>
            </a:extLst>
          </p:cNvPr>
          <p:cNvGrpSpPr/>
          <p:nvPr/>
        </p:nvGrpSpPr>
        <p:grpSpPr>
          <a:xfrm>
            <a:off x="2650162" y="4200890"/>
            <a:ext cx="338446" cy="718215"/>
            <a:chOff x="1623950" y="1852793"/>
            <a:chExt cx="338446" cy="718215"/>
          </a:xfrm>
        </p:grpSpPr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3D2FF152-CA00-661E-F2ED-8A4DB60CDF34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7CC6EB-DF77-6F82-C61C-96BBF28E358C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64F391C-676D-1C6D-D6C6-CA688DDB048B}"/>
              </a:ext>
            </a:extLst>
          </p:cNvPr>
          <p:cNvSpPr txBox="1"/>
          <p:nvPr/>
        </p:nvSpPr>
        <p:spPr>
          <a:xfrm>
            <a:off x="10509632" y="198504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13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45A71FA3-F761-951C-46C2-9610E0BAC9F8}"/>
              </a:ext>
            </a:extLst>
          </p:cNvPr>
          <p:cNvGrpSpPr/>
          <p:nvPr/>
        </p:nvGrpSpPr>
        <p:grpSpPr>
          <a:xfrm>
            <a:off x="4631031" y="4213281"/>
            <a:ext cx="338446" cy="718215"/>
            <a:chOff x="1623950" y="1852793"/>
            <a:chExt cx="338446" cy="718215"/>
          </a:xfrm>
        </p:grpSpPr>
        <p:cxnSp>
          <p:nvCxnSpPr>
            <p:cNvPr id="65" name="Прямая соединительная линия 64">
              <a:extLst>
                <a:ext uri="{FF2B5EF4-FFF2-40B4-BE49-F238E27FC236}">
                  <a16:creationId xmlns:a16="http://schemas.microsoft.com/office/drawing/2014/main" id="{D9512BA3-D49C-89B2-8CBC-151C7E88EB47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CD25C0-BB59-A7D1-1BE9-41F5733D0075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б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2EC61C17-76A2-18CC-C700-0DAED40DBCC7}"/>
              </a:ext>
            </a:extLst>
          </p:cNvPr>
          <p:cNvSpPr txBox="1"/>
          <p:nvPr/>
        </p:nvSpPr>
        <p:spPr>
          <a:xfrm>
            <a:off x="10509632" y="191530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14</a:t>
            </a:r>
          </a:p>
        </p:txBody>
      </p: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69274FD9-68D6-5B38-DF42-41D001CE9F5D}"/>
              </a:ext>
            </a:extLst>
          </p:cNvPr>
          <p:cNvGrpSpPr/>
          <p:nvPr/>
        </p:nvGrpSpPr>
        <p:grpSpPr>
          <a:xfrm>
            <a:off x="6937358" y="4211802"/>
            <a:ext cx="338446" cy="718215"/>
            <a:chOff x="1623950" y="1852793"/>
            <a:chExt cx="338446" cy="718215"/>
          </a:xfrm>
        </p:grpSpPr>
        <p:cxnSp>
          <p:nvCxnSpPr>
            <p:cNvPr id="69" name="Прямая соединительная линия 68">
              <a:extLst>
                <a:ext uri="{FF2B5EF4-FFF2-40B4-BE49-F238E27FC236}">
                  <a16:creationId xmlns:a16="http://schemas.microsoft.com/office/drawing/2014/main" id="{57956713-163D-3632-063E-2BFC345DE559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B7E1DE5-436F-F4C0-FD3D-862CF916067E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ю</a:t>
              </a: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9C69E012-1C10-2C0D-02DA-65D1F9395465}"/>
              </a:ext>
            </a:extLst>
          </p:cNvPr>
          <p:cNvSpPr txBox="1"/>
          <p:nvPr/>
        </p:nvSpPr>
        <p:spPr>
          <a:xfrm>
            <a:off x="10509632" y="194214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15</a:t>
            </a: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06845D07-8C1C-12C6-1544-D3536FC81076}"/>
              </a:ext>
            </a:extLst>
          </p:cNvPr>
          <p:cNvGrpSpPr/>
          <p:nvPr/>
        </p:nvGrpSpPr>
        <p:grpSpPr>
          <a:xfrm>
            <a:off x="5577861" y="4750026"/>
            <a:ext cx="338446" cy="718215"/>
            <a:chOff x="1623950" y="1852793"/>
            <a:chExt cx="338446" cy="718215"/>
          </a:xfrm>
        </p:grpSpPr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9A52274B-9263-2D85-B94E-9B9A73D76083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6F9B538-3B63-6955-1E74-956598AE24F4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385E78C2-6A43-0CE0-231F-087A1C5239B2}"/>
              </a:ext>
            </a:extLst>
          </p:cNvPr>
          <p:cNvSpPr txBox="1"/>
          <p:nvPr/>
        </p:nvSpPr>
        <p:spPr>
          <a:xfrm>
            <a:off x="10509632" y="191530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16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C147331-D421-D059-5EC1-8F858630BAC1}"/>
              </a:ext>
            </a:extLst>
          </p:cNvPr>
          <p:cNvSpPr txBox="1"/>
          <p:nvPr/>
        </p:nvSpPr>
        <p:spPr>
          <a:xfrm>
            <a:off x="7109777" y="4813350"/>
            <a:ext cx="33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т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8FD968A-AE71-FFAA-7811-13278AEFC86A}"/>
              </a:ext>
            </a:extLst>
          </p:cNvPr>
          <p:cNvSpPr txBox="1"/>
          <p:nvPr/>
        </p:nvSpPr>
        <p:spPr>
          <a:xfrm>
            <a:off x="10509632" y="187240"/>
            <a:ext cx="562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17</a:t>
            </a:r>
          </a:p>
        </p:txBody>
      </p:sp>
      <p:sp>
        <p:nvSpPr>
          <p:cNvPr id="78" name="Облачко с текстом: прямоугольное со скругленными углами 77">
            <a:extLst>
              <a:ext uri="{FF2B5EF4-FFF2-40B4-BE49-F238E27FC236}">
                <a16:creationId xmlns:a16="http://schemas.microsoft.com/office/drawing/2014/main" id="{41C84366-A363-8CF5-42B4-94755FB7677C}"/>
              </a:ext>
            </a:extLst>
          </p:cNvPr>
          <p:cNvSpPr/>
          <p:nvPr/>
        </p:nvSpPr>
        <p:spPr>
          <a:xfrm>
            <a:off x="433460" y="3063379"/>
            <a:ext cx="2726945" cy="786052"/>
          </a:xfrm>
          <a:prstGeom prst="wedgeRoundRectCallout">
            <a:avLst>
              <a:gd name="adj1" fmla="val -34038"/>
              <a:gd name="adj2" fmla="val 109512"/>
              <a:gd name="adj3" fmla="val 16667"/>
            </a:avLst>
          </a:prstGeom>
          <a:solidFill>
            <a:schemeClr val="bg1"/>
          </a:solidFill>
          <a:ln w="38100">
            <a:solidFill>
              <a:srgbClr val="935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18322286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5" grpId="0"/>
      <p:bldP spid="15" grpId="1"/>
      <p:bldP spid="22" grpId="0"/>
      <p:bldP spid="22" grpId="1"/>
      <p:bldP spid="26" grpId="0"/>
      <p:bldP spid="26" grpId="1"/>
      <p:bldP spid="30" grpId="0"/>
      <p:bldP spid="30" grpId="1"/>
      <p:bldP spid="34" grpId="0"/>
      <p:bldP spid="34" grpId="1"/>
      <p:bldP spid="38" grpId="0"/>
      <p:bldP spid="38" grpId="1"/>
      <p:bldP spid="40" grpId="0"/>
      <p:bldP spid="40" grpId="1"/>
      <p:bldP spid="44" grpId="0"/>
      <p:bldP spid="44" grpId="1"/>
      <p:bldP spid="48" grpId="0"/>
      <p:bldP spid="48" grpId="1"/>
      <p:bldP spid="52" grpId="0"/>
      <p:bldP spid="52" grpId="1"/>
      <p:bldP spid="59" grpId="0"/>
      <p:bldP spid="59" grpId="1"/>
      <p:bldP spid="63" grpId="0"/>
      <p:bldP spid="63" grpId="1"/>
      <p:bldP spid="67" grpId="0"/>
      <p:bldP spid="67" grpId="1"/>
      <p:bldP spid="71" grpId="0"/>
      <p:bldP spid="71" grpId="1"/>
      <p:bldP spid="75" grpId="0"/>
      <p:bldP spid="75" grpId="1"/>
      <p:bldP spid="76" grpId="0"/>
      <p:bldP spid="77" grpId="0"/>
      <p:bldP spid="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6E9E94-8C54-B617-6C2D-295DC80D7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Управляющая кнопка: &quot;Назад&quot; или &quot;Предыдущий&quot;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DEA783D-2530-B190-055D-364CC26A5B05}"/>
              </a:ext>
            </a:extLst>
          </p:cNvPr>
          <p:cNvSpPr/>
          <p:nvPr/>
        </p:nvSpPr>
        <p:spPr>
          <a:xfrm>
            <a:off x="11310839" y="6394078"/>
            <a:ext cx="782549" cy="396688"/>
          </a:xfrm>
          <a:prstGeom prst="actionButtonBackPrevious">
            <a:avLst/>
          </a:prstGeom>
          <a:solidFill>
            <a:srgbClr val="F7F2E2"/>
          </a:solidFill>
          <a:ln>
            <a:solidFill>
              <a:srgbClr val="EE7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C945B9-440A-96DB-4D7F-0173D8FE9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0" t="2523" r="16864" b="1406"/>
          <a:stretch>
            <a:fillRect/>
          </a:stretch>
        </p:blipFill>
        <p:spPr>
          <a:xfrm>
            <a:off x="0" y="4213281"/>
            <a:ext cx="1434375" cy="2520028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5325338-16E2-B496-7080-349EA7DE16B9}"/>
              </a:ext>
            </a:extLst>
          </p:cNvPr>
          <p:cNvSpPr/>
          <p:nvPr/>
        </p:nvSpPr>
        <p:spPr>
          <a:xfrm>
            <a:off x="0" y="0"/>
            <a:ext cx="4874821" cy="41563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Найди в тексте ошибки. Исправь их.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67BA5DA-BF45-2CC9-74C8-DF9D19285083}"/>
              </a:ext>
            </a:extLst>
          </p:cNvPr>
          <p:cNvSpPr/>
          <p:nvPr/>
        </p:nvSpPr>
        <p:spPr>
          <a:xfrm>
            <a:off x="1387310" y="850788"/>
            <a:ext cx="10253381" cy="570827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C8F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Вот и наступила весна. С каждым днём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станвица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теплее.</a:t>
            </a:r>
          </a:p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В воскресенье ребята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нашево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класса решили сделать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падарок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родному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пасёлку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Они вышли на улицу с мётлами и граблями. Девочки подметали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дарошки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, а мальчики собирали мусор в большие мешки. Друзья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нессорились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и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нелинились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Каждый старался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памочь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</a:t>
            </a:r>
          </a:p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В полдень к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рибятам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присоединились взрослые. Вместе они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пасадили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малодые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берёски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вдоль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дарошки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. Теперь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сдесь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будет красивая алея.</a:t>
            </a:r>
          </a:p>
          <a:p>
            <a:pPr indent="457200" algn="just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Вечером все собрались у школы. Учительница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пахвалила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ребят за </a:t>
            </a:r>
            <a:r>
              <a:rPr lang="ru-RU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харашую</a:t>
            </a:r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 работу. Дети были довольны. Ведь они сделали доброе дело для сваей родины.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ED106D8-C2B2-D62F-CE66-E60ABB3FE233}"/>
              </a:ext>
            </a:extLst>
          </p:cNvPr>
          <p:cNvSpPr/>
          <p:nvPr/>
        </p:nvSpPr>
        <p:spPr>
          <a:xfrm>
            <a:off x="10432473" y="207818"/>
            <a:ext cx="1425039" cy="5522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    / 22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4072F94-3C8B-297F-A2C4-D0296A00A3A3}"/>
              </a:ext>
            </a:extLst>
          </p:cNvPr>
          <p:cNvGrpSpPr/>
          <p:nvPr/>
        </p:nvGrpSpPr>
        <p:grpSpPr>
          <a:xfrm>
            <a:off x="7963017" y="760020"/>
            <a:ext cx="748319" cy="719416"/>
            <a:chOff x="1514016" y="1839360"/>
            <a:chExt cx="748319" cy="719416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FFC02E12-0574-1536-9BB8-E3C6B94FDD13}"/>
                </a:ext>
              </a:extLst>
            </p:cNvPr>
            <p:cNvCxnSpPr>
              <a:cxnSpLocks/>
            </p:cNvCxnSpPr>
            <p:nvPr/>
          </p:nvCxnSpPr>
          <p:spPr>
            <a:xfrm>
              <a:off x="1666299" y="2274974"/>
              <a:ext cx="275665" cy="28380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F40653-D13D-BA22-4806-ED20BE932DC1}"/>
                </a:ext>
              </a:extLst>
            </p:cNvPr>
            <p:cNvSpPr txBox="1"/>
            <p:nvPr/>
          </p:nvSpPr>
          <p:spPr>
            <a:xfrm>
              <a:off x="1514016" y="1839360"/>
              <a:ext cx="748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err="1">
                  <a:solidFill>
                    <a:srgbClr val="FF0000"/>
                  </a:solidFill>
                  <a:latin typeface="Arial Narrow" panose="020B0606020202030204" pitchFamily="34" charset="0"/>
                </a:rPr>
                <a:t>тся</a:t>
              </a:r>
              <a:endParaRPr lang="ru-RU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8ECEB89-28E2-CED5-F32C-688074D8DD28}"/>
              </a:ext>
            </a:extLst>
          </p:cNvPr>
          <p:cNvSpPr txBox="1"/>
          <p:nvPr/>
        </p:nvSpPr>
        <p:spPr>
          <a:xfrm>
            <a:off x="10630656" y="201356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EE38B2C-D96F-F64F-EA6E-77508A781C6E}"/>
              </a:ext>
            </a:extLst>
          </p:cNvPr>
          <p:cNvGrpSpPr/>
          <p:nvPr/>
        </p:nvGrpSpPr>
        <p:grpSpPr>
          <a:xfrm>
            <a:off x="6096000" y="1337535"/>
            <a:ext cx="338446" cy="718215"/>
            <a:chOff x="1623950" y="1852793"/>
            <a:chExt cx="338446" cy="718215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35E3181F-F2BA-212C-853C-8169493ADD6D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9B8293-53C5-849C-16A7-A19CFE0B33FC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г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501178C-4845-494D-904C-5EA564B49155}"/>
              </a:ext>
            </a:extLst>
          </p:cNvPr>
          <p:cNvSpPr txBox="1"/>
          <p:nvPr/>
        </p:nvSpPr>
        <p:spPr>
          <a:xfrm>
            <a:off x="10630656" y="201355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926B47E-4926-7504-48DA-4458DEF60251}"/>
              </a:ext>
            </a:extLst>
          </p:cNvPr>
          <p:cNvGrpSpPr/>
          <p:nvPr/>
        </p:nvGrpSpPr>
        <p:grpSpPr>
          <a:xfrm>
            <a:off x="10292210" y="1337535"/>
            <a:ext cx="338446" cy="718215"/>
            <a:chOff x="1623950" y="1852793"/>
            <a:chExt cx="338446" cy="718215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A4708AFD-F6A1-6F44-DB69-4DDB40C381AC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2944F5-A4E1-5496-687D-4802228A51BC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374D049-23C9-B903-07CD-35BF2F81D967}"/>
              </a:ext>
            </a:extLst>
          </p:cNvPr>
          <p:cNvSpPr txBox="1"/>
          <p:nvPr/>
        </p:nvSpPr>
        <p:spPr>
          <a:xfrm>
            <a:off x="10630656" y="191531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3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4B3E687-AAEB-8E0B-E72A-4BE209C3507A}"/>
              </a:ext>
            </a:extLst>
          </p:cNvPr>
          <p:cNvGrpSpPr/>
          <p:nvPr/>
        </p:nvGrpSpPr>
        <p:grpSpPr>
          <a:xfrm>
            <a:off x="3021834" y="1892464"/>
            <a:ext cx="338446" cy="718215"/>
            <a:chOff x="1623950" y="1852793"/>
            <a:chExt cx="338446" cy="718215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44D3D534-3446-28A5-131E-BC81F6264916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D0B949-598F-0872-4372-E962BC596474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C8E79B-B21F-1321-3883-F17D8A6E35A6}"/>
              </a:ext>
            </a:extLst>
          </p:cNvPr>
          <p:cNvSpPr txBox="1"/>
          <p:nvPr/>
        </p:nvSpPr>
        <p:spPr>
          <a:xfrm>
            <a:off x="10630656" y="175245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4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376690D-4CA1-E3AB-B624-1577759235A0}"/>
              </a:ext>
            </a:extLst>
          </p:cNvPr>
          <p:cNvGrpSpPr/>
          <p:nvPr/>
        </p:nvGrpSpPr>
        <p:grpSpPr>
          <a:xfrm>
            <a:off x="3392491" y="2447393"/>
            <a:ext cx="338446" cy="718215"/>
            <a:chOff x="1623950" y="1852793"/>
            <a:chExt cx="338446" cy="718215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9DF20F0E-53F1-F2D7-A905-FFB876E64D47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E3117F-C95F-5370-9EB2-96D095297677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A14E04B-1A19-4919-CB9D-774D2C993DE0}"/>
              </a:ext>
            </a:extLst>
          </p:cNvPr>
          <p:cNvSpPr txBox="1"/>
          <p:nvPr/>
        </p:nvSpPr>
        <p:spPr>
          <a:xfrm>
            <a:off x="10630656" y="183388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5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0532E88-091B-68B0-7928-868F1BA0928D}"/>
              </a:ext>
            </a:extLst>
          </p:cNvPr>
          <p:cNvGrpSpPr/>
          <p:nvPr/>
        </p:nvGrpSpPr>
        <p:grpSpPr>
          <a:xfrm>
            <a:off x="3837368" y="2447393"/>
            <a:ext cx="338446" cy="718215"/>
            <a:chOff x="1623950" y="1852793"/>
            <a:chExt cx="338446" cy="718215"/>
          </a:xfrm>
        </p:grpSpPr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4ABE392E-16D5-8865-35CA-51E8DFBB9892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BADDBB-0231-D01A-7D58-5685FDDA9E13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ж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9F666E8-836F-4A12-C3B8-37611BAEDD31}"/>
              </a:ext>
            </a:extLst>
          </p:cNvPr>
          <p:cNvSpPr txBox="1"/>
          <p:nvPr/>
        </p:nvSpPr>
        <p:spPr>
          <a:xfrm>
            <a:off x="10630656" y="175244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6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4E084579-51CD-C026-0B7B-0C16F261A216}"/>
              </a:ext>
            </a:extLst>
          </p:cNvPr>
          <p:cNvCxnSpPr>
            <a:cxnSpLocks/>
          </p:cNvCxnSpPr>
          <p:nvPr/>
        </p:nvCxnSpPr>
        <p:spPr>
          <a:xfrm>
            <a:off x="3021834" y="3219678"/>
            <a:ext cx="0" cy="4852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0316FDF-C8F6-1E2F-DB43-EFAC65E5A543}"/>
              </a:ext>
            </a:extLst>
          </p:cNvPr>
          <p:cNvSpPr txBox="1"/>
          <p:nvPr/>
        </p:nvSpPr>
        <p:spPr>
          <a:xfrm>
            <a:off x="10630656" y="191531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7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D24CBBCC-CCE5-3920-1DA9-410273E71B6B}"/>
              </a:ext>
            </a:extLst>
          </p:cNvPr>
          <p:cNvCxnSpPr>
            <a:cxnSpLocks/>
          </p:cNvCxnSpPr>
          <p:nvPr/>
        </p:nvCxnSpPr>
        <p:spPr>
          <a:xfrm>
            <a:off x="4962693" y="3219678"/>
            <a:ext cx="0" cy="4852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68276BE-F1EE-365B-8CC5-78DE8D5B993C}"/>
              </a:ext>
            </a:extLst>
          </p:cNvPr>
          <p:cNvSpPr txBox="1"/>
          <p:nvPr/>
        </p:nvSpPr>
        <p:spPr>
          <a:xfrm>
            <a:off x="10630656" y="201354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8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2BAD40D6-A7B1-8261-6DD9-9A6CD256AA2F}"/>
              </a:ext>
            </a:extLst>
          </p:cNvPr>
          <p:cNvGrpSpPr/>
          <p:nvPr/>
        </p:nvGrpSpPr>
        <p:grpSpPr>
          <a:xfrm>
            <a:off x="5039368" y="2985819"/>
            <a:ext cx="338446" cy="718215"/>
            <a:chOff x="1623950" y="1852793"/>
            <a:chExt cx="338446" cy="718215"/>
          </a:xfrm>
        </p:grpSpPr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0D866660-6732-3195-909E-C707F836A968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BD59795-E3BA-0E4D-8A99-5717EEDD0388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86E1E04-22FB-9A53-40D5-3D479B6345C8}"/>
              </a:ext>
            </a:extLst>
          </p:cNvPr>
          <p:cNvSpPr txBox="1"/>
          <p:nvPr/>
        </p:nvSpPr>
        <p:spPr>
          <a:xfrm>
            <a:off x="10630656" y="191531"/>
            <a:ext cx="3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9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02EF9CF3-E43A-EAA9-2187-E57F91ABC9AD}"/>
              </a:ext>
            </a:extLst>
          </p:cNvPr>
          <p:cNvGrpSpPr/>
          <p:nvPr/>
        </p:nvGrpSpPr>
        <p:grpSpPr>
          <a:xfrm>
            <a:off x="8691426" y="2985819"/>
            <a:ext cx="338446" cy="718215"/>
            <a:chOff x="1623950" y="1852793"/>
            <a:chExt cx="338446" cy="718215"/>
          </a:xfrm>
        </p:grpSpPr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1D0FE445-56DA-DCB9-97D1-10272DADFDC0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8AA93B-D4AB-C081-9E7F-5758D2F59F5C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8ACDDFD-1AA5-410C-6649-1649F959DEED}"/>
              </a:ext>
            </a:extLst>
          </p:cNvPr>
          <p:cNvSpPr txBox="1"/>
          <p:nvPr/>
        </p:nvSpPr>
        <p:spPr>
          <a:xfrm>
            <a:off x="10513000" y="196460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10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9D852DE0-95BD-8AC6-B8E8-0FCE5FC5097A}"/>
              </a:ext>
            </a:extLst>
          </p:cNvPr>
          <p:cNvGrpSpPr/>
          <p:nvPr/>
        </p:nvGrpSpPr>
        <p:grpSpPr>
          <a:xfrm>
            <a:off x="3911589" y="3516279"/>
            <a:ext cx="338446" cy="718215"/>
            <a:chOff x="1623950" y="1852793"/>
            <a:chExt cx="338446" cy="718215"/>
          </a:xfrm>
        </p:grpSpPr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5798DBAE-4109-8DC3-B9C3-719735E885CE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A7D9FD-24B7-2520-31C8-3A11584BF756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A89BB5D-B4D3-89AA-3C90-4AE930D00E70}"/>
              </a:ext>
            </a:extLst>
          </p:cNvPr>
          <p:cNvSpPr txBox="1"/>
          <p:nvPr/>
        </p:nvSpPr>
        <p:spPr>
          <a:xfrm>
            <a:off x="10505878" y="201353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11</a:t>
            </a:r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F2EA7FFF-82D5-6712-CB08-69D56E2E5921}"/>
              </a:ext>
            </a:extLst>
          </p:cNvPr>
          <p:cNvGrpSpPr/>
          <p:nvPr/>
        </p:nvGrpSpPr>
        <p:grpSpPr>
          <a:xfrm>
            <a:off x="10129712" y="3516279"/>
            <a:ext cx="338446" cy="718215"/>
            <a:chOff x="1623950" y="1852793"/>
            <a:chExt cx="338446" cy="718215"/>
          </a:xfrm>
        </p:grpSpPr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7B6D194A-BC34-5098-83DB-06739E161D9B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C5EAC78-0FBA-D03F-BE41-ACF7C3A487B4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CB8C8FCD-16CC-2D5A-45A7-CE1D66F11560}"/>
              </a:ext>
            </a:extLst>
          </p:cNvPr>
          <p:cNvSpPr txBox="1"/>
          <p:nvPr/>
        </p:nvSpPr>
        <p:spPr>
          <a:xfrm>
            <a:off x="10509982" y="198906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12</a:t>
            </a:r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ABF223ED-B1CA-79FC-B71C-66B1709B9DF0}"/>
              </a:ext>
            </a:extLst>
          </p:cNvPr>
          <p:cNvGrpSpPr/>
          <p:nvPr/>
        </p:nvGrpSpPr>
        <p:grpSpPr>
          <a:xfrm>
            <a:off x="1798062" y="4071208"/>
            <a:ext cx="338446" cy="718215"/>
            <a:chOff x="1623950" y="1852793"/>
            <a:chExt cx="338446" cy="718215"/>
          </a:xfrm>
        </p:grpSpPr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974A3591-84FC-964E-7DC0-93AF75FB9835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B6F75F-BD3B-21B0-1B27-CB59E7288FE5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E3079AD9-8180-2523-17BA-655C3D505B7E}"/>
              </a:ext>
            </a:extLst>
          </p:cNvPr>
          <p:cNvSpPr txBox="1"/>
          <p:nvPr/>
        </p:nvSpPr>
        <p:spPr>
          <a:xfrm>
            <a:off x="10502860" y="206246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13</a:t>
            </a:r>
          </a:p>
        </p:txBody>
      </p: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4D91AF15-CBEB-749C-162A-01CAEFA63C62}"/>
              </a:ext>
            </a:extLst>
          </p:cNvPr>
          <p:cNvGrpSpPr/>
          <p:nvPr/>
        </p:nvGrpSpPr>
        <p:grpSpPr>
          <a:xfrm>
            <a:off x="3487494" y="4071208"/>
            <a:ext cx="338446" cy="718215"/>
            <a:chOff x="1623950" y="1852793"/>
            <a:chExt cx="338446" cy="718215"/>
          </a:xfrm>
        </p:grpSpPr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BC45144E-0691-F5D4-F632-CCC575E06BFF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3F6452A-1A4C-86AF-185B-2A57CD08B357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з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3B1FDAA1-CFEB-793A-4277-1F0A5D3A4170}"/>
              </a:ext>
            </a:extLst>
          </p:cNvPr>
          <p:cNvSpPr txBox="1"/>
          <p:nvPr/>
        </p:nvSpPr>
        <p:spPr>
          <a:xfrm>
            <a:off x="10517104" y="206243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14</a:t>
            </a:r>
          </a:p>
        </p:txBody>
      </p: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A3C233E5-8B52-EE11-05D2-75ED55CDC849}"/>
              </a:ext>
            </a:extLst>
          </p:cNvPr>
          <p:cNvGrpSpPr/>
          <p:nvPr/>
        </p:nvGrpSpPr>
        <p:grpSpPr>
          <a:xfrm>
            <a:off x="4987058" y="4095677"/>
            <a:ext cx="338446" cy="718215"/>
            <a:chOff x="1623950" y="1852793"/>
            <a:chExt cx="338446" cy="718215"/>
          </a:xfrm>
        </p:grpSpPr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id="{EC42CE62-6727-FFF1-4AF3-62981A177042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6550F-38F0-4D89-BFA2-20A8C7F75CCB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CA476D70-7EE7-F5C7-673E-E1EDD7A7AE44}"/>
              </a:ext>
            </a:extLst>
          </p:cNvPr>
          <p:cNvSpPr txBox="1"/>
          <p:nvPr/>
        </p:nvSpPr>
        <p:spPr>
          <a:xfrm>
            <a:off x="10509439" y="196457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15</a:t>
            </a:r>
          </a:p>
        </p:txBody>
      </p: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5A1E89B0-6D01-12B0-761F-DB0D28D3075F}"/>
              </a:ext>
            </a:extLst>
          </p:cNvPr>
          <p:cNvGrpSpPr/>
          <p:nvPr/>
        </p:nvGrpSpPr>
        <p:grpSpPr>
          <a:xfrm>
            <a:off x="5441211" y="4071208"/>
            <a:ext cx="338446" cy="718215"/>
            <a:chOff x="1623950" y="1852793"/>
            <a:chExt cx="338446" cy="718215"/>
          </a:xfrm>
        </p:grpSpPr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17F3C3A7-AD26-B529-9A15-99ACF002CB0F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060DD7A-9289-AC53-55E8-30F0B675705D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ж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0855D94C-2D05-DD58-DA0C-77E162E85602}"/>
              </a:ext>
            </a:extLst>
          </p:cNvPr>
          <p:cNvSpPr txBox="1"/>
          <p:nvPr/>
        </p:nvSpPr>
        <p:spPr>
          <a:xfrm>
            <a:off x="10506819" y="198900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16</a:t>
            </a:r>
          </a:p>
        </p:txBody>
      </p: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8E558223-40B0-4968-7359-33B0854DA04A}"/>
              </a:ext>
            </a:extLst>
          </p:cNvPr>
          <p:cNvGrpSpPr/>
          <p:nvPr/>
        </p:nvGrpSpPr>
        <p:grpSpPr>
          <a:xfrm>
            <a:off x="7005583" y="4071208"/>
            <a:ext cx="338446" cy="718215"/>
            <a:chOff x="1623950" y="1852793"/>
            <a:chExt cx="338446" cy="718215"/>
          </a:xfrm>
        </p:grpSpPr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id="{B8F999A0-12AF-8F90-C303-90269A509ACB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9E549BD-54EB-2A42-1681-C4CBB4C6B505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з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979BF704-0C2C-116B-A4E1-5DBCBFE2F83A}"/>
              </a:ext>
            </a:extLst>
          </p:cNvPr>
          <p:cNvSpPr txBox="1"/>
          <p:nvPr/>
        </p:nvSpPr>
        <p:spPr>
          <a:xfrm>
            <a:off x="10509439" y="196447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AEA0EA1-C1CC-541B-77B0-71C7CC99B1DE}"/>
              </a:ext>
            </a:extLst>
          </p:cNvPr>
          <p:cNvSpPr txBox="1"/>
          <p:nvPr/>
        </p:nvSpPr>
        <p:spPr>
          <a:xfrm>
            <a:off x="10048897" y="4157593"/>
            <a:ext cx="33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л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4927EF4-10C0-E068-9A6D-617EF7D116D1}"/>
              </a:ext>
            </a:extLst>
          </p:cNvPr>
          <p:cNvSpPr txBox="1"/>
          <p:nvPr/>
        </p:nvSpPr>
        <p:spPr>
          <a:xfrm>
            <a:off x="10508896" y="188275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18</a:t>
            </a:r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7D5F3104-217C-FB1A-C36C-4C4E9CAEEFF7}"/>
              </a:ext>
            </a:extLst>
          </p:cNvPr>
          <p:cNvGrpSpPr/>
          <p:nvPr/>
        </p:nvGrpSpPr>
        <p:grpSpPr>
          <a:xfrm>
            <a:off x="8731940" y="4626137"/>
            <a:ext cx="338446" cy="718215"/>
            <a:chOff x="1623950" y="1852793"/>
            <a:chExt cx="338446" cy="718215"/>
          </a:xfrm>
        </p:grpSpPr>
        <p:cxnSp>
          <p:nvCxnSpPr>
            <p:cNvPr id="81" name="Прямая соединительная линия 80">
              <a:extLst>
                <a:ext uri="{FF2B5EF4-FFF2-40B4-BE49-F238E27FC236}">
                  <a16:creationId xmlns:a16="http://schemas.microsoft.com/office/drawing/2014/main" id="{F5E45595-24F6-DABF-8F1A-A869F9004C79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1E1EC9D-B300-9DB5-968F-68A522313185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AD0C8E62-DC2F-B9F1-6118-C6F16AD0084C}"/>
              </a:ext>
            </a:extLst>
          </p:cNvPr>
          <p:cNvSpPr txBox="1"/>
          <p:nvPr/>
        </p:nvSpPr>
        <p:spPr>
          <a:xfrm>
            <a:off x="10515241" y="198894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19</a:t>
            </a:r>
          </a:p>
        </p:txBody>
      </p: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04AFD25B-F05A-CFEC-CF57-B229FAF4F700}"/>
              </a:ext>
            </a:extLst>
          </p:cNvPr>
          <p:cNvGrpSpPr/>
          <p:nvPr/>
        </p:nvGrpSpPr>
        <p:grpSpPr>
          <a:xfrm>
            <a:off x="1778236" y="5180212"/>
            <a:ext cx="338446" cy="718215"/>
            <a:chOff x="1623950" y="1852793"/>
            <a:chExt cx="338446" cy="718215"/>
          </a:xfrm>
        </p:grpSpPr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id="{9C0DDC1E-2B25-0C37-B443-7CD345A4539F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977ED1A-D0B7-8631-11CB-48270DC13F2A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BD43F811-6096-5F6B-C069-40FB3030904C}"/>
              </a:ext>
            </a:extLst>
          </p:cNvPr>
          <p:cNvSpPr txBox="1"/>
          <p:nvPr/>
        </p:nvSpPr>
        <p:spPr>
          <a:xfrm>
            <a:off x="10513563" y="207868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20</a:t>
            </a:r>
          </a:p>
        </p:txBody>
      </p: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D57D15BC-68E6-B547-0883-3920B411B64E}"/>
              </a:ext>
            </a:extLst>
          </p:cNvPr>
          <p:cNvGrpSpPr/>
          <p:nvPr/>
        </p:nvGrpSpPr>
        <p:grpSpPr>
          <a:xfrm>
            <a:off x="2099587" y="5180212"/>
            <a:ext cx="338446" cy="718215"/>
            <a:chOff x="1623950" y="1852793"/>
            <a:chExt cx="338446" cy="718215"/>
          </a:xfrm>
        </p:grpSpPr>
        <p:cxnSp>
          <p:nvCxnSpPr>
            <p:cNvPr id="89" name="Прямая соединительная линия 88">
              <a:extLst>
                <a:ext uri="{FF2B5EF4-FFF2-40B4-BE49-F238E27FC236}">
                  <a16:creationId xmlns:a16="http://schemas.microsoft.com/office/drawing/2014/main" id="{D4E4BCE2-1192-3B24-4A7E-5916009B4DE7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1201F04-8B9A-D77D-9B35-FAEE78FF46C8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5842C112-514C-2A4E-2910-8C81CCFC4005}"/>
              </a:ext>
            </a:extLst>
          </p:cNvPr>
          <p:cNvSpPr txBox="1"/>
          <p:nvPr/>
        </p:nvSpPr>
        <p:spPr>
          <a:xfrm>
            <a:off x="10516173" y="206240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21</a:t>
            </a:r>
          </a:p>
        </p:txBody>
      </p: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AC435D00-6BD9-FAA1-871D-39D4C8004B05}"/>
              </a:ext>
            </a:extLst>
          </p:cNvPr>
          <p:cNvGrpSpPr/>
          <p:nvPr/>
        </p:nvGrpSpPr>
        <p:grpSpPr>
          <a:xfrm>
            <a:off x="2495159" y="5735141"/>
            <a:ext cx="338446" cy="718215"/>
            <a:chOff x="1623950" y="1852793"/>
            <a:chExt cx="338446" cy="718215"/>
          </a:xfrm>
        </p:grpSpPr>
        <p:cxnSp>
          <p:nvCxnSpPr>
            <p:cNvPr id="93" name="Прямая соединительная линия 92">
              <a:extLst>
                <a:ext uri="{FF2B5EF4-FFF2-40B4-BE49-F238E27FC236}">
                  <a16:creationId xmlns:a16="http://schemas.microsoft.com/office/drawing/2014/main" id="{B7D28D27-46A8-8DB7-BF89-418044C0C4F7}"/>
                </a:ext>
              </a:extLst>
            </p:cNvPr>
            <p:cNvCxnSpPr/>
            <p:nvPr/>
          </p:nvCxnSpPr>
          <p:spPr>
            <a:xfrm>
              <a:off x="1698171" y="2244436"/>
              <a:ext cx="190005" cy="3265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9432FF8-9054-F69B-65B4-F8D93D1770DD}"/>
                </a:ext>
              </a:extLst>
            </p:cNvPr>
            <p:cNvSpPr txBox="1"/>
            <p:nvPr/>
          </p:nvSpPr>
          <p:spPr>
            <a:xfrm>
              <a:off x="1623950" y="1852793"/>
              <a:ext cx="338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95690F84-4024-49D8-09B2-9DACDE131FFE}"/>
              </a:ext>
            </a:extLst>
          </p:cNvPr>
          <p:cNvSpPr txBox="1"/>
          <p:nvPr/>
        </p:nvSpPr>
        <p:spPr>
          <a:xfrm>
            <a:off x="10520411" y="189906"/>
            <a:ext cx="6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Narrow" panose="020B0606020202030204" pitchFamily="34" charset="0"/>
              </a:rPr>
              <a:t>22</a:t>
            </a:r>
          </a:p>
        </p:txBody>
      </p:sp>
      <p:sp>
        <p:nvSpPr>
          <p:cNvPr id="96" name="Облачко с текстом: прямоугольное со скругленными углами 95">
            <a:extLst>
              <a:ext uri="{FF2B5EF4-FFF2-40B4-BE49-F238E27FC236}">
                <a16:creationId xmlns:a16="http://schemas.microsoft.com/office/drawing/2014/main" id="{3B64FF0E-EA35-BEC4-4515-F6E760733A06}"/>
              </a:ext>
            </a:extLst>
          </p:cNvPr>
          <p:cNvSpPr/>
          <p:nvPr/>
        </p:nvSpPr>
        <p:spPr>
          <a:xfrm>
            <a:off x="433460" y="3063379"/>
            <a:ext cx="2726945" cy="786052"/>
          </a:xfrm>
          <a:prstGeom prst="wedgeRoundRectCallout">
            <a:avLst>
              <a:gd name="adj1" fmla="val -34038"/>
              <a:gd name="adj2" fmla="val 109512"/>
              <a:gd name="adj3" fmla="val 16667"/>
            </a:avLst>
          </a:prstGeom>
          <a:solidFill>
            <a:schemeClr val="bg1"/>
          </a:solidFill>
          <a:ln w="38100">
            <a:solidFill>
              <a:srgbClr val="935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23098343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"/>
                            </p:stCondLst>
                            <p:childTnLst>
                              <p:par>
                                <p:cTn id="2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6" grpId="0"/>
      <p:bldP spid="16" grpId="1"/>
      <p:bldP spid="20" grpId="0"/>
      <p:bldP spid="20" grpId="1"/>
      <p:bldP spid="24" grpId="0"/>
      <p:bldP spid="24" grpId="1"/>
      <p:bldP spid="28" grpId="0"/>
      <p:bldP spid="28" grpId="1"/>
      <p:bldP spid="32" grpId="0"/>
      <p:bldP spid="32" grpId="1"/>
      <p:bldP spid="39" grpId="0"/>
      <p:bldP spid="39" grpId="1"/>
      <p:bldP spid="41" grpId="0"/>
      <p:bldP spid="41" grpId="1"/>
      <p:bldP spid="45" grpId="0"/>
      <p:bldP spid="45" grpId="1"/>
      <p:bldP spid="49" grpId="0"/>
      <p:bldP spid="49" grpId="1"/>
      <p:bldP spid="53" grpId="0"/>
      <p:bldP spid="53" grpId="1"/>
      <p:bldP spid="57" grpId="0"/>
      <p:bldP spid="57" grpId="1"/>
      <p:bldP spid="61" grpId="0"/>
      <p:bldP spid="61" grpId="1"/>
      <p:bldP spid="65" grpId="0"/>
      <p:bldP spid="65" grpId="1"/>
      <p:bldP spid="69" grpId="0"/>
      <p:bldP spid="69" grpId="1"/>
      <p:bldP spid="73" grpId="0"/>
      <p:bldP spid="73" grpId="1"/>
      <p:bldP spid="77" grpId="0"/>
      <p:bldP spid="77" grpId="1"/>
      <p:bldP spid="78" grpId="0"/>
      <p:bldP spid="79" grpId="0"/>
      <p:bldP spid="79" grpId="1"/>
      <p:bldP spid="83" grpId="0"/>
      <p:bldP spid="83" grpId="1"/>
      <p:bldP spid="87" grpId="0"/>
      <p:bldP spid="87" grpId="1"/>
      <p:bldP spid="91" grpId="0"/>
      <p:bldP spid="91" grpId="1"/>
      <p:bldP spid="95" grpId="0"/>
      <p:bldP spid="9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407</Words>
  <Application>Microsoft Office PowerPoint</Application>
  <PresentationFormat>Широкоэкранный</PresentationFormat>
  <Paragraphs>127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7</cp:revision>
  <dcterms:created xsi:type="dcterms:W3CDTF">2026-03-20T18:50:31Z</dcterms:created>
  <dcterms:modified xsi:type="dcterms:W3CDTF">2026-03-22T21:29:53Z</dcterms:modified>
</cp:coreProperties>
</file>