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C972"/>
    <a:srgbClr val="832D0F"/>
    <a:srgbClr val="F6BF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5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12DF02-F503-8D20-003A-39B3A149B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147D6DF-093C-BCC0-8F94-E05788E82C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D9D47C6-F2C9-943C-F24C-0F9E80331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3557-E8B4-4882-8D6D-40AFB0CC97C9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13A9F3-FA3F-4BCA-34C6-D10A57FE2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D4D3AEE-FC22-BBEF-BC15-B8401C7E31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9F00-2595-4F52-A28D-E88EBF706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1686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EAD2D4-E655-795A-E64F-664F10909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1889FF-391B-1224-A75C-FE30EBB87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A6A3AA-5836-ABCD-D71D-C4F9081B9F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3557-E8B4-4882-8D6D-40AFB0CC97C9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70EE831-74E1-A798-1702-7F7A705B8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184762-E5C7-AB95-010A-AC28884EF7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9F00-2595-4F52-A28D-E88EBF706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53257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FD2821E-2278-B77F-9808-11FF5D06CF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BC7ACF5-CDE3-D497-A517-4306B2412A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E662A50-7FEC-4A04-389F-251C58F34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3557-E8B4-4882-8D6D-40AFB0CC97C9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C28FE75-0D51-34C0-9A8F-4AEB49B4B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8CEBDC-2AFF-C1CC-A329-587B5B2EE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9F00-2595-4F52-A28D-E88EBF706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5908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D120F0-2419-73DB-4E51-CA31C1BD4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B8FD1DE-FB96-CA5D-294F-0C78D7FE921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0A64AFB-458D-1F66-5FB9-770B5D1B0B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B274D7E-4940-F109-EA09-F09BFD65B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3557-E8B4-4882-8D6D-40AFB0CC97C9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56ADC4A-0DE0-9AE4-EA4A-11E3A829B6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1FADA19-E609-17FB-74BE-C32A48869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9F00-2595-4F52-A28D-E88EBF706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08625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3E11FF-6CC4-1652-4814-4BBD53CBB9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DE4CC7F-CBFC-C26D-E27C-9A9C1C4FE7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4857662-C007-613A-36DB-F275C57B5C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59EC60D1-6862-D4D8-5CB9-F689B010CB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220B822-BE6B-745F-A232-EA92D94BF3F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FC7276E-56D9-6748-52B9-D58F4F09D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3557-E8B4-4882-8D6D-40AFB0CC97C9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E5E0261-18A9-1C02-C483-311BF06E4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0BD35AD4-E9DA-78B3-DFBA-90B12F852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9F00-2595-4F52-A28D-E88EBF706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9150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70F300-6E2B-D443-01A8-331DC51DD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3E8A2B1-7314-3F9B-60A6-32AE1B2C66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3557-E8B4-4882-8D6D-40AFB0CC97C9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70CC158-A89B-35A3-7B6D-BA1B4CEFB7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A3F45BE-B4C0-1AB0-D4CF-E806B8A636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9F00-2595-4F52-A28D-E88EBF706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6585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7A38322-BFE9-2151-3272-7DC02498BF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3557-E8B4-4882-8D6D-40AFB0CC97C9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15C0503C-D2E1-8EC9-3B11-F5C34D2CD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1818544-8E8A-44A4-A57B-5C0594094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9F00-2595-4F52-A28D-E88EBF706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1471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D1D210-DBAD-47AA-07E2-9C932E97D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F61E5A-E3AE-0718-95D4-F7C6913F9CE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F757723-2519-AA1E-A92B-A1B2FD9645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AC86F87-5F55-B5DA-7151-55B565CC87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3557-E8B4-4882-8D6D-40AFB0CC97C9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8D04501-C6DB-14EB-C24C-CC0666D6B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33CE588-0CB3-A9A0-8912-1CAAB3A96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9F00-2595-4F52-A28D-E88EBF706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106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8750632-A818-28D4-E9FE-61F289B2BD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6B8599D5-5201-1472-0B53-9832E79FC8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3F30239-9DF5-4D02-FB46-FCF3F488950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DF0F7B-B275-33FF-087E-6CE09AF11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3557-E8B4-4882-8D6D-40AFB0CC97C9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F08A54B-D058-0E9E-39C2-2339A7B4F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C0182EE-98C6-7469-0323-59D209A69A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9F00-2595-4F52-A28D-E88EBF706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675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F07983-2BF4-5AF5-6024-B480E05FF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A33A63F-5622-B8EB-9AC6-7075C586C1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8BA2E4D-E52E-2528-14C9-3D383D4FF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3557-E8B4-4882-8D6D-40AFB0CC97C9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257A89D-61EE-4DF5-08A1-1A731C749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E30AA20-036F-1E55-8DC9-A6AAA66AEA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9F00-2595-4F52-A28D-E88EBF706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8973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47643F0-677D-23E0-D510-40031BB5C9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7C6E932-74B4-2C15-0EDC-E128AC529B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82C8D61-DF63-FDE8-42B3-962DBEEFB7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233557-E8B4-4882-8D6D-40AFB0CC97C9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CC27C75-05C2-43E7-CCBC-DCC87006E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2F3F16-1DB1-B1EB-B5E4-841ABB689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E9F00-2595-4F52-A28D-E88EBF706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3198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2D96F2-25A0-7B7A-0054-64D19C1912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44B0E60-E3F3-D679-5E6D-D93F2925E4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599B238-6AF6-EA0B-FDB8-E86AD77E62F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233557-E8B4-4882-8D6D-40AFB0CC97C9}" type="datetimeFigureOut">
              <a:rPr lang="ru-RU" smtClean="0"/>
              <a:t>17.02.2026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FD5C4E0-C616-9FF3-2206-FD12802254B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422E26-C0EC-D816-E7FF-5AA155B6BB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E9F00-2595-4F52-A28D-E88EBF706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9095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1.wdp"/><Relationship Id="rId7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2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0A96A68-8AF5-90F5-4423-AF6D8EDC0E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5BA6A3C8-FD85-5B30-777B-06362901CB48}"/>
              </a:ext>
            </a:extLst>
          </p:cNvPr>
          <p:cNvGrpSpPr/>
          <p:nvPr/>
        </p:nvGrpSpPr>
        <p:grpSpPr>
          <a:xfrm>
            <a:off x="3619995" y="2873828"/>
            <a:ext cx="4952010" cy="1110343"/>
            <a:chOff x="3491344" y="2006929"/>
            <a:chExt cx="4952010" cy="1110343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37DAFF6F-BB87-18EE-03FF-11F0F2586C02}"/>
                </a:ext>
              </a:extLst>
            </p:cNvPr>
            <p:cNvSpPr/>
            <p:nvPr/>
          </p:nvSpPr>
          <p:spPr>
            <a:xfrm>
              <a:off x="3491344" y="2006929"/>
              <a:ext cx="4952010" cy="1110343"/>
            </a:xfrm>
            <a:prstGeom prst="roundRect">
              <a:avLst/>
            </a:prstGeom>
            <a:solidFill>
              <a:schemeClr val="bg1">
                <a:alpha val="90000"/>
              </a:schemeClr>
            </a:solidFill>
            <a:ln w="38100">
              <a:solidFill>
                <a:srgbClr val="832D0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E40C3A8C-23CF-13CB-D3D6-A9A58277A9A8}"/>
                </a:ext>
              </a:extLst>
            </p:cNvPr>
            <p:cNvSpPr/>
            <p:nvPr/>
          </p:nvSpPr>
          <p:spPr>
            <a:xfrm>
              <a:off x="4872338" y="2100436"/>
              <a:ext cx="2190023" cy="92333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cap="none" spc="0" dirty="0">
                  <a:ln w="22225">
                    <a:solidFill>
                      <a:srgbClr val="832D0F"/>
                    </a:solidFill>
                    <a:prstDash val="solid"/>
                  </a:ln>
                  <a:solidFill>
                    <a:srgbClr val="F6BF6D"/>
                  </a:solidFill>
                  <a:effectLst/>
                  <a:latin typeface="Arial Narrow" panose="020B0606020202030204" pitchFamily="34" charset="0"/>
                </a:rPr>
                <a:t>Блины</a:t>
              </a:r>
            </a:p>
          </p:txBody>
        </p:sp>
      </p:grpSp>
      <p:sp>
        <p:nvSpPr>
          <p:cNvPr id="9" name="Прямоугольник: скругленные углы 8">
            <a:hlinkClick r:id="rId4" action="ppaction://hlinksldjump"/>
            <a:extLst>
              <a:ext uri="{FF2B5EF4-FFF2-40B4-BE49-F238E27FC236}">
                <a16:creationId xmlns:a16="http://schemas.microsoft.com/office/drawing/2014/main" id="{EDF391A9-8C6B-692A-D06A-1EC8947F0B44}"/>
              </a:ext>
            </a:extLst>
          </p:cNvPr>
          <p:cNvSpPr/>
          <p:nvPr/>
        </p:nvSpPr>
        <p:spPr>
          <a:xfrm>
            <a:off x="10410701" y="6323611"/>
            <a:ext cx="1781299" cy="534389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832D0F"/>
                </a:solidFill>
                <a:latin typeface="Arial Narrow" panose="020B0606020202030204" pitchFamily="34" charset="0"/>
              </a:rPr>
              <a:t>ГОТОВИТЬ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19A2900-CA31-F568-395A-BA591D4CBB8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679" y="4308647"/>
            <a:ext cx="2934204" cy="228215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8C9DFA83-2E05-13BF-6655-0C7B2256E36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2" t="2155" r="23853" b="3131"/>
          <a:stretch/>
        </p:blipFill>
        <p:spPr>
          <a:xfrm>
            <a:off x="1621536" y="549911"/>
            <a:ext cx="784491" cy="1863846"/>
          </a:xfrm>
          <a:prstGeom prst="rect">
            <a:avLst/>
          </a:prstGeom>
          <a:effectLst/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17B076F-01F6-7CBA-91FC-7ECC8D90CF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9" t="10392" r="7143" b="11424"/>
          <a:stretch>
            <a:fillRect/>
          </a:stretch>
        </p:blipFill>
        <p:spPr>
          <a:xfrm>
            <a:off x="8844178" y="5335441"/>
            <a:ext cx="930774" cy="1090504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104F13ED-390F-6007-35BC-16385C46F5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3" b="7965"/>
          <a:stretch>
            <a:fillRect/>
          </a:stretch>
        </p:blipFill>
        <p:spPr>
          <a:xfrm>
            <a:off x="8794667" y="295156"/>
            <a:ext cx="3128158" cy="2266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239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38E30D8-26F1-10E7-5E18-B28B5C283B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84E99AC-B80E-0327-88D0-4BD831B4BF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87" t="39351" r="15365" b="11861"/>
          <a:stretch>
            <a:fillRect/>
          </a:stretch>
        </p:blipFill>
        <p:spPr>
          <a:xfrm>
            <a:off x="4038901" y="3429000"/>
            <a:ext cx="4114198" cy="218506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5F5B2FD-7A88-D3BD-D273-76877E4EB84B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92" t="2155" r="23853" b="3131"/>
          <a:stretch/>
        </p:blipFill>
        <p:spPr>
          <a:xfrm>
            <a:off x="1429586" y="1585334"/>
            <a:ext cx="702419" cy="1668853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C9555C87-90E7-248D-C637-00DE6C07992A}"/>
              </a:ext>
            </a:extLst>
          </p:cNvPr>
          <p:cNvSpPr/>
          <p:nvPr/>
        </p:nvSpPr>
        <p:spPr>
          <a:xfrm>
            <a:off x="2421955" y="1767579"/>
            <a:ext cx="2117912" cy="652182"/>
          </a:xfrm>
          <a:prstGeom prst="roundRect">
            <a:avLst/>
          </a:prstGeom>
          <a:solidFill>
            <a:srgbClr val="FBC972"/>
          </a:solidFill>
          <a:ln>
            <a:solidFill>
              <a:srgbClr val="832D0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32D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ЗАДАНИЕ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C89B6DD8-2CE4-A8F5-CDD9-A15DB8E3A1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9" t="10392" r="7143" b="11424"/>
          <a:stretch>
            <a:fillRect/>
          </a:stretch>
        </p:blipFill>
        <p:spPr>
          <a:xfrm>
            <a:off x="6641413" y="377624"/>
            <a:ext cx="599101" cy="701913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DAB3A028-5ACD-47A3-9000-AD1E9840ABCF}"/>
              </a:ext>
            </a:extLst>
          </p:cNvPr>
          <p:cNvSpPr/>
          <p:nvPr/>
        </p:nvSpPr>
        <p:spPr>
          <a:xfrm>
            <a:off x="7613063" y="377624"/>
            <a:ext cx="2117912" cy="652182"/>
          </a:xfrm>
          <a:prstGeom prst="roundRect">
            <a:avLst/>
          </a:prstGeom>
          <a:solidFill>
            <a:srgbClr val="FBC972"/>
          </a:solidFill>
          <a:ln>
            <a:solidFill>
              <a:srgbClr val="832D0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32D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ЗАДАНИЕ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F8FB4733-3563-60B7-8B61-0D66EC42ED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59" t="10392" r="7143" b="11424"/>
          <a:stretch>
            <a:fillRect/>
          </a:stretch>
        </p:blipFill>
        <p:spPr>
          <a:xfrm>
            <a:off x="2073895" y="4395982"/>
            <a:ext cx="599101" cy="701913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6026CBE6-DB8F-67BB-2C01-D67D863370B1}"/>
              </a:ext>
            </a:extLst>
          </p:cNvPr>
          <p:cNvSpPr/>
          <p:nvPr/>
        </p:nvSpPr>
        <p:spPr>
          <a:xfrm>
            <a:off x="255533" y="3498993"/>
            <a:ext cx="2117912" cy="652182"/>
          </a:xfrm>
          <a:prstGeom prst="roundRect">
            <a:avLst/>
          </a:prstGeom>
          <a:solidFill>
            <a:srgbClr val="FBC972"/>
          </a:solidFill>
          <a:ln>
            <a:solidFill>
              <a:srgbClr val="832D0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32D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ЗАДАНИЕ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913BE2CD-BB73-10F2-7E8B-160D1997CB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90" t="20392" r="8036" b="11373"/>
          <a:stretch>
            <a:fillRect/>
          </a:stretch>
        </p:blipFill>
        <p:spPr>
          <a:xfrm>
            <a:off x="9818555" y="2321150"/>
            <a:ext cx="1777973" cy="1107850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AC1FDC0B-2D4D-B98B-B586-8C12E2F5BF69}"/>
              </a:ext>
            </a:extLst>
          </p:cNvPr>
          <p:cNvSpPr/>
          <p:nvPr/>
        </p:nvSpPr>
        <p:spPr>
          <a:xfrm>
            <a:off x="8711089" y="3651393"/>
            <a:ext cx="2117912" cy="652182"/>
          </a:xfrm>
          <a:prstGeom prst="roundRect">
            <a:avLst/>
          </a:prstGeom>
          <a:solidFill>
            <a:srgbClr val="FBC972"/>
          </a:solidFill>
          <a:ln>
            <a:solidFill>
              <a:srgbClr val="832D0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32D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ЗАДАНИЕ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3547D70-ADE8-918F-A3F7-DE551D9AC67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0" t="27748" r="5330" b="16264"/>
          <a:stretch>
            <a:fillRect/>
          </a:stretch>
        </p:blipFill>
        <p:spPr>
          <a:xfrm>
            <a:off x="9129947" y="4889637"/>
            <a:ext cx="1699054" cy="1382301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AEE03C80-16E8-C646-8882-FF06A6DCF872}"/>
              </a:ext>
            </a:extLst>
          </p:cNvPr>
          <p:cNvSpPr/>
          <p:nvPr/>
        </p:nvSpPr>
        <p:spPr>
          <a:xfrm>
            <a:off x="6707992" y="5614060"/>
            <a:ext cx="2117912" cy="652182"/>
          </a:xfrm>
          <a:prstGeom prst="roundRect">
            <a:avLst/>
          </a:prstGeom>
          <a:solidFill>
            <a:srgbClr val="FBC972"/>
          </a:solidFill>
          <a:ln>
            <a:solidFill>
              <a:srgbClr val="832D0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32D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ЗАДАНИЕ</a:t>
            </a: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8DA9E380-BDF3-00FB-4643-6550ABD83B6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73" t="20523" r="10551" b="7353"/>
          <a:stretch>
            <a:fillRect/>
          </a:stretch>
        </p:blipFill>
        <p:spPr>
          <a:xfrm>
            <a:off x="4110204" y="678849"/>
            <a:ext cx="976928" cy="701913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73891F84-F28C-4920-32B0-D0ACE98E6803}"/>
              </a:ext>
            </a:extLst>
          </p:cNvPr>
          <p:cNvSpPr/>
          <p:nvPr/>
        </p:nvSpPr>
        <p:spPr>
          <a:xfrm>
            <a:off x="1215152" y="413653"/>
            <a:ext cx="2117912" cy="652182"/>
          </a:xfrm>
          <a:prstGeom prst="roundRect">
            <a:avLst/>
          </a:prstGeom>
          <a:solidFill>
            <a:srgbClr val="FBC972"/>
          </a:solidFill>
          <a:ln>
            <a:solidFill>
              <a:srgbClr val="832D0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32D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ЗАДАНИЕ</a:t>
            </a:r>
          </a:p>
        </p:txBody>
      </p:sp>
    </p:spTree>
    <p:extLst>
      <p:ext uri="{BB962C8B-B14F-4D97-AF65-F5344CB8AC3E}">
        <p14:creationId xmlns:p14="http://schemas.microsoft.com/office/powerpoint/2010/main" val="2374205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0.01203 L -3.75E-6 0.01227 C 0.00326 0.00926 0.00664 0.00694 0.01029 0.00486 C 0.01745 0.00046 0.03672 -0.00764 0.04362 -0.00949 C 0.06029 -0.01435 0.07735 -0.01991 0.09454 -0.02246 C 0.13594 -0.02732 0.11589 -0.02616 0.15495 -0.02662 L 0.22631 -0.02292 C 0.23972 -0.02246 0.2556 -0.02037 0.26888 -0.01898 C 0.28386 -0.01597 0.29974 -0.0132 0.31446 -0.00718 C 0.32175 -0.00417 0.32852 2.22222E-6 0.33438 0.00741 C 0.33998 0.01412 0.34336 0.02176 0.34714 0.03078 C 0.34831 0.03403 0.34935 0.03727 0.35039 0.04074 C 0.35092 0.04375 0.3517 0.04676 0.35209 0.05 C 0.35248 0.05347 0.35261 0.05694 0.35261 0.06065 C 0.35261 0.07176 0.35235 0.08241 0.35209 0.09352 C 0.35183 0.10162 0.35092 0.1125 0.35039 0.11991 C 0.35052 0.12592 0.35052 0.13194 0.35092 0.13842 C 0.35105 0.14004 0.35183 0.14166 0.35209 0.14375 C 0.35287 0.15092 0.35261 0.15717 0.35261 0.16481 L 0.35391 0.16481 " pathEditMode="relative" rAng="0" ptsTypes="AAAAAAAAAAAAAAAAAAAA"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695" y="5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75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0.00023 L -8.33333E-7 0.00046 C -0.00117 -0.00255 -0.00195 -0.00787 -0.00312 -0.0081 C -0.01406 -0.00995 -0.0168 -0.00579 -0.02578 0.01111 C -0.02995 0.01875 -0.04101 0.04028 -0.04505 0.05347 C -0.05091 0.07222 -0.05378 0.09028 -0.05807 0.11921 C -0.0595 0.12894 -0.06107 0.13843 -0.06237 0.14954 C -0.06328 0.1581 -0.0638 0.16806 -0.06458 0.17708 C -0.07174 0.25324 -0.06263 0.14653 -0.06914 0.23079 C -0.06992 0.2412 -0.07096 0.25069 -0.07174 0.26134 C -0.0737 0.28727 -0.07435 0.30185 -0.07578 0.32801 C -0.07604 0.33727 -0.07617 0.3463 -0.07643 0.35532 C -0.07656 0.36088 -0.07682 0.36644 -0.07682 0.37199 C -0.07682 0.38565 -0.07682 0.39884 -0.07656 0.41227 C -0.07578 0.44699 -0.07578 0.40463 -0.07578 0.41782 L -0.07578 0.41667 " pathEditMode="relative" rAng="0" ptsTypes="AAAAAAAAAAAAAAAA">
                                      <p:cBhvr>
                                        <p:cTn id="3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41" y="20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7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055 0.00787 L 0.01055 0.00787 C 0.0112 0.00255 0.01172 -0.00278 0.01263 -0.00787 C 0.01498 -0.01991 0.0181 -0.02847 0.02201 -0.03935 C 0.02891 -0.0581 0.0388 -0.08542 0.0474 -0.10394 C 0.05495 -0.12037 0.06159 -0.13843 0.07057 -0.15208 C 0.09935 -0.19583 0.09375 -0.18935 0.12461 -0.22755 C 0.13477 -0.24005 0.14336 -0.24907 0.15495 -0.25787 C 0.16159 -0.26296 0.18021 -0.27407 0.1875 -0.27755 C 0.2 -0.28333 0.21003 -0.28565 0.22279 -0.28912 C 0.22774 -0.28889 0.23268 -0.28935 0.23763 -0.28819 C 0.24675 -0.28611 0.25899 -0.2794 0.2668 -0.2706 C 0.27279 -0.26389 0.28333 -0.24699 0.28333 -0.24699 C 0.28412 -0.24421 0.28503 -0.2412 0.28555 -0.23819 C 0.28724 -0.22986 0.2875 -0.22454 0.28828 -0.21574 C 0.28841 -0.21389 0.28737 -0.19074 0.28998 -0.18241 C 0.29037 -0.18125 0.29115 -0.18032 0.29167 -0.1794 C 0.29284 -0.17315 0.29219 -0.17755 0.29219 -0.16574 L 0.29336 -0.16574 " pathEditMode="relative" ptsTypes="AAAAAAAAAAAAAAAAAAA">
                                      <p:cBhvr>
                                        <p:cTn id="6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3" dur="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8 0.00602 L 0.00078 0.00625 C -0.003 0.00116 -0.00612 -0.00532 -0.01029 -0.00856 C -0.0224 -0.01782 -0.0474 -0.02754 -0.06107 -0.03217 C -0.08047 -0.03865 -0.09987 -0.04606 -0.11954 -0.05069 L -0.15261 -0.05856 C -0.16224 -0.06065 -0.17214 -0.06203 -0.18178 -0.06435 C -0.19232 -0.0669 -0.20274 -0.0706 -0.21329 -0.07315 C -0.22787 -0.07685 -0.24935 -0.08078 -0.26446 -0.0831 L -0.28607 -0.08588 C -0.3112 -0.08472 -0.34714 -0.09514 -0.37422 -0.07523 C -0.37696 -0.07315 -0.37956 -0.0706 -0.38191 -0.06736 C -0.38451 -0.06389 -0.38672 -0.05949 -0.38907 -0.05555 C -0.39024 -0.05139 -0.3918 -0.04745 -0.39245 -0.04282 C -0.39362 -0.03426 -0.39388 -0.0162 -0.39297 -0.00764 C -0.3918 0.00348 -0.38972 0.01389 -0.38803 0.02477 C -0.38568 0.03982 -0.38685 0.03195 -0.38477 0.04815 C -0.38438 0.05417 -0.38373 0.05996 -0.3836 0.06598 C -0.38347 0.07246 -0.38373 0.07894 -0.38412 0.08542 C -0.38568 0.11065 -0.38529 0.07824 -0.38529 0.10324 L -0.38529 0.10348 " pathEditMode="relative" rAng="0" ptsTypes="AAAAAAAAAAAAAAAAAAAAA">
                                      <p:cBhvr>
                                        <p:cTn id="8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27" y="1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"/>
                            </p:stCondLst>
                            <p:childTnLst>
                              <p:par>
                                <p:cTn id="84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5" dur="7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862 0.00208 L 0.01862 0.00208 C 0.0181 -0.00579 0.01667 -0.02778 0.01641 -0.03033 C 0.01484 -0.04074 0.01211 -0.05047 0.01029 -0.06088 C 0.00234 -0.10672 -0.00482 -0.15324 -0.01289 -0.19908 C -0.02331 -0.25857 -0.03242 -0.3088 -0.04987 -0.36389 C -0.05677 -0.38565 -0.06471 -0.40672 -0.07409 -0.4257 C -0.08411 -0.44584 -0.09596 -0.46343 -0.10768 -0.48056 C -0.12161 -0.50047 -0.14701 -0.53195 -0.16563 -0.54028 C -0.17578 -0.54491 -0.18659 -0.54352 -0.19714 -0.54514 C -0.21081 -0.54422 -0.22474 -0.54468 -0.23841 -0.54236 C -0.25508 -0.53935 -0.27839 -0.52917 -0.29414 -0.51783 C -0.30156 -0.5125 -0.30846 -0.50463 -0.31563 -0.49815 C -0.32018 -0.48935 -0.32604 -0.48218 -0.32943 -0.47176 C -0.33425 -0.45695 -0.33711 -0.42361 -0.3388 -0.40695 C -0.33893 -0.39908 -0.33958 -0.39121 -0.33932 -0.38334 C -0.33867 -0.35347 -0.33867 -0.33334 -0.33216 -0.30695 C -0.33034 -0.29931 -0.32773 -0.29213 -0.325 -0.28542 C -0.31823 -0.26806 -0.31836 -0.27778 -0.31836 -0.2706 L -0.31732 -0.2706 " pathEditMode="relative" ptsTypes="AAAAAAAAAAAAAAAAAAAA">
                                      <p:cBhvr>
                                        <p:cTn id="10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000"/>
                            </p:stCondLst>
                            <p:childTnLst>
                              <p:par>
                                <p:cTn id="106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7" dur="7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7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7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39 -0.00324 L 0.00339 -0.00324 C 0.00795 -0.00694 0.01224 -0.01157 0.01706 -0.01412 C 0.0319 -0.02129 0.0586 -0.01736 0.07006 -0.01713 C 0.07709 -0.01319 0.10547 0.00208 0.1125 0.00949 C 0.11654 0.01366 0.11914 0.0213 0.12253 0.02708 C 0.12409 0.03496 0.12631 0.04259 0.12748 0.0507 C 0.12982 0.06875 0.13034 0.0919 0.12904 0.11042 C 0.12839 0.12037 0.12722 0.13009 0.12578 0.13982 C 0.12448 0.14884 0.1224 0.15741 0.12084 0.16644 C 0.11472 0.20116 0.1198 0.17847 0.1125 0.20764 C 0.11185 0.21412 0.11055 0.22037 0.11029 0.22708 C 0.10951 0.25579 0.11055 0.26204 0.1125 0.28588 C 0.11276 0.29121 0.11289 0.29653 0.11315 0.30162 C 0.11394 0.32014 0.11485 0.31921 0.11368 0.33588 C 0.11341 0.33889 0.11289 0.3419 0.1125 0.34491 C 0.11237 0.34607 0.1125 0.34769 0.11198 0.34861 C 0.11172 0.34931 0.11133 0.34861 0.11094 0.34861 L 0.11094 0.34861 " pathEditMode="relative" ptsTypes="AAAAAAAAAAAAAAAAAAA">
                                      <p:cBhvr>
                                        <p:cTn id="12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000"/>
                            </p:stCondLst>
                            <p:childTnLst>
                              <p:par>
                                <p:cTn id="128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9" dur="7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7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7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2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15" grpId="0" animBg="1"/>
      <p:bldP spid="15" grpId="1" animBg="1"/>
      <p:bldP spid="17" grpId="0" animBg="1"/>
      <p:bldP spid="17" grpId="1" animBg="1"/>
      <p:bldP spid="21" grpId="0" animBg="1"/>
      <p:bldP spid="21" grpId="1" animBg="1"/>
      <p:bldP spid="25" grpId="0" animBg="1"/>
      <p:bldP spid="25" grpId="1" animBg="1"/>
      <p:bldP spid="29" grpId="0" animBg="1"/>
      <p:bldP spid="29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05A2FA9-1511-566B-B154-29AE84B23D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4708C01-1BC8-A13A-2FD2-5C812A7266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743" y="4600994"/>
            <a:ext cx="2169627" cy="1687487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E86369D0-281C-178E-B059-DB2BF793EE0E}"/>
              </a:ext>
            </a:extLst>
          </p:cNvPr>
          <p:cNvGrpSpPr/>
          <p:nvPr/>
        </p:nvGrpSpPr>
        <p:grpSpPr>
          <a:xfrm>
            <a:off x="10433195" y="626342"/>
            <a:ext cx="1220082" cy="1047811"/>
            <a:chOff x="5056953" y="2353716"/>
            <a:chExt cx="1486269" cy="1252043"/>
          </a:xfrm>
          <a:effectLst>
            <a:glow rad="139700">
              <a:schemeClr val="accent3">
                <a:satMod val="175000"/>
                <a:alpha val="40000"/>
              </a:schemeClr>
            </a:glow>
          </a:effectLst>
        </p:grpSpPr>
        <p:pic>
          <p:nvPicPr>
            <p:cNvPr id="7" name="Рисунок 6">
              <a:extLst>
                <a:ext uri="{FF2B5EF4-FFF2-40B4-BE49-F238E27FC236}">
                  <a16:creationId xmlns:a16="http://schemas.microsoft.com/office/drawing/2014/main" id="{A49FD909-35EE-6125-CC5F-FB222452CEF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609" r="22371" b="7745"/>
            <a:stretch>
              <a:fillRect/>
            </a:stretch>
          </p:blipFill>
          <p:spPr>
            <a:xfrm rot="1395770">
              <a:off x="5370784" y="2353716"/>
              <a:ext cx="884452" cy="1075284"/>
            </a:xfrm>
            <a:prstGeom prst="rect">
              <a:avLst/>
            </a:prstGeom>
          </p:spPr>
        </p:pic>
        <p:pic>
          <p:nvPicPr>
            <p:cNvPr id="8" name="Рисунок 7">
              <a:extLst>
                <a:ext uri="{FF2B5EF4-FFF2-40B4-BE49-F238E27FC236}">
                  <a16:creationId xmlns:a16="http://schemas.microsoft.com/office/drawing/2014/main" id="{A070D325-85EE-D296-0DE2-8288820F07F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21" t="4019" r="10780" b="6274"/>
            <a:stretch>
              <a:fillRect/>
            </a:stretch>
          </p:blipFill>
          <p:spPr>
            <a:xfrm rot="1912809">
              <a:off x="5797287" y="2906770"/>
              <a:ext cx="622828" cy="635326"/>
            </a:xfrm>
            <a:prstGeom prst="rect">
              <a:avLst/>
            </a:prstGeom>
          </p:spPr>
        </p:pic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id="{848409B1-60E8-C481-D4AE-4224AA1C2C6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11" t="6274" r="15528" b="6274"/>
            <a:stretch>
              <a:fillRect/>
            </a:stretch>
          </p:blipFill>
          <p:spPr>
            <a:xfrm rot="4526284">
              <a:off x="6021669" y="3084131"/>
              <a:ext cx="521475" cy="521630"/>
            </a:xfrm>
            <a:prstGeom prst="rect">
              <a:avLst/>
            </a:prstGeom>
          </p:spPr>
        </p:pic>
        <p:pic>
          <p:nvPicPr>
            <p:cNvPr id="10" name="Рисунок 9">
              <a:extLst>
                <a:ext uri="{FF2B5EF4-FFF2-40B4-BE49-F238E27FC236}">
                  <a16:creationId xmlns:a16="http://schemas.microsoft.com/office/drawing/2014/main" id="{27256E4F-E714-D130-4036-69030D4C807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821" t="4019" r="10780" b="6274"/>
            <a:stretch>
              <a:fillRect/>
            </a:stretch>
          </p:blipFill>
          <p:spPr>
            <a:xfrm rot="18279637">
              <a:off x="5063202" y="2805478"/>
              <a:ext cx="622828" cy="635326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id="{3F91EAA3-2749-19BC-9CCB-E3BB7D24C2C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11" t="6274" r="15528" b="6274"/>
            <a:stretch>
              <a:fillRect/>
            </a:stretch>
          </p:blipFill>
          <p:spPr>
            <a:xfrm rot="19457201">
              <a:off x="5356263" y="3084129"/>
              <a:ext cx="521475" cy="521630"/>
            </a:xfrm>
            <a:prstGeom prst="rect">
              <a:avLst/>
            </a:prstGeom>
          </p:spPr>
        </p:pic>
      </p:grp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53CBB73F-A711-4C44-FA24-88875574C6B8}"/>
              </a:ext>
            </a:extLst>
          </p:cNvPr>
          <p:cNvSpPr/>
          <p:nvPr/>
        </p:nvSpPr>
        <p:spPr>
          <a:xfrm>
            <a:off x="9774803" y="1752928"/>
            <a:ext cx="2117912" cy="652182"/>
          </a:xfrm>
          <a:prstGeom prst="roundRect">
            <a:avLst/>
          </a:prstGeom>
          <a:solidFill>
            <a:srgbClr val="FBC972"/>
          </a:solidFill>
          <a:ln>
            <a:solidFill>
              <a:srgbClr val="832D0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32D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ЗАДАНИЕ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005BBB7-C327-BE81-51B6-4C8BEE1BA7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971" y="4775811"/>
            <a:ext cx="2169627" cy="1687487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7DC911E-32EF-6000-2541-C146645D639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89" t="18030" r="5378" b="16123"/>
          <a:stretch>
            <a:fillRect/>
          </a:stretch>
        </p:blipFill>
        <p:spPr>
          <a:xfrm>
            <a:off x="1123294" y="890111"/>
            <a:ext cx="1269196" cy="941902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BC50A016-FB6E-6FBE-2BDF-64573F3EF023}"/>
              </a:ext>
            </a:extLst>
          </p:cNvPr>
          <p:cNvSpPr/>
          <p:nvPr/>
        </p:nvSpPr>
        <p:spPr>
          <a:xfrm>
            <a:off x="2392490" y="498066"/>
            <a:ext cx="2117912" cy="652182"/>
          </a:xfrm>
          <a:prstGeom prst="roundRect">
            <a:avLst/>
          </a:prstGeom>
          <a:solidFill>
            <a:srgbClr val="FBC972"/>
          </a:solidFill>
          <a:ln>
            <a:solidFill>
              <a:srgbClr val="832D0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32D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ЗАДАНИЕ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89E729E-F71E-AD51-C236-46BFD1CC94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924" y="4600993"/>
            <a:ext cx="2169627" cy="1687487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2D29EC0-E3C9-0A34-F955-1259244CBDF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9" t="8098" r="5842" b="12002"/>
          <a:stretch>
            <a:fillRect/>
          </a:stretch>
        </p:blipFill>
        <p:spPr>
          <a:xfrm rot="1244493">
            <a:off x="5419799" y="552887"/>
            <a:ext cx="1023135" cy="709402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3EC0BF30-A751-CB02-5DE3-FE95C99303C8}"/>
              </a:ext>
            </a:extLst>
          </p:cNvPr>
          <p:cNvSpPr/>
          <p:nvPr/>
        </p:nvSpPr>
        <p:spPr>
          <a:xfrm>
            <a:off x="4510402" y="1462383"/>
            <a:ext cx="2117912" cy="652182"/>
          </a:xfrm>
          <a:prstGeom prst="roundRect">
            <a:avLst/>
          </a:prstGeom>
          <a:solidFill>
            <a:srgbClr val="FBC972"/>
          </a:solidFill>
          <a:ln>
            <a:solidFill>
              <a:srgbClr val="832D0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32D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ЗАДАНИЕ</a:t>
            </a:r>
          </a:p>
        </p:txBody>
      </p:sp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F2BC82C3-E301-B05B-945D-7959547B0A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397" y="4743436"/>
            <a:ext cx="2169627" cy="1687487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CE9D6B51-3CAC-FCB0-0A5D-7F4ADD1EC22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8076" y="498066"/>
            <a:ext cx="1010501" cy="785945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996C2B5A-68BE-1C5C-C234-ABAE89901213}"/>
              </a:ext>
            </a:extLst>
          </p:cNvPr>
          <p:cNvSpPr/>
          <p:nvPr/>
        </p:nvSpPr>
        <p:spPr>
          <a:xfrm>
            <a:off x="7215484" y="1632930"/>
            <a:ext cx="2117912" cy="652182"/>
          </a:xfrm>
          <a:prstGeom prst="roundRect">
            <a:avLst/>
          </a:prstGeom>
          <a:solidFill>
            <a:srgbClr val="FBC972"/>
          </a:solidFill>
          <a:ln>
            <a:solidFill>
              <a:srgbClr val="832D0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32D0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ЗАДАНИЕ</a:t>
            </a:r>
          </a:p>
        </p:txBody>
      </p:sp>
    </p:spTree>
    <p:extLst>
      <p:ext uri="{BB962C8B-B14F-4D97-AF65-F5344CB8AC3E}">
        <p14:creationId xmlns:p14="http://schemas.microsoft.com/office/powerpoint/2010/main" val="3009877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979 0.01019 L -0.01979 0.01042 C -0.02604 0.00718 -0.03229 0.00301 -0.03893 0.00139 C -0.04766 -0.00092 -0.05677 -0.00069 -0.06576 -0.00162 C -0.1056 -0.00555 -0.08958 -0.00416 -0.12904 -0.00555 L -0.20938 -0.0081 L -0.29284 -0.00648 C -0.30768 -0.00578 -0.32227 -0.00301 -0.33711 -0.00162 C -0.38971 0.00348 -0.37852 0.00047 -0.42721 0.00718 C -0.45326 0.01088 -0.46641 0.01297 -0.49115 0.01991 C -0.50365 0.02362 -0.52526 0.03033 -0.53776 0.03774 C -0.55104 0.04561 -0.56458 0.05811 -0.57578 0.07199 C -0.58177 0.0794 -0.5875 0.08797 -0.59297 0.09653 C -0.60091 0.1088 -0.60807 0.12269 -0.61628 0.13473 C -0.62448 0.14653 -0.63294 0.15764 -0.64076 0.16991 L -0.65729 0.19653 C -0.66016 0.20093 -0.66302 0.20579 -0.66602 0.21019 L -0.68438 0.23658 C -0.6875 0.24098 -0.69076 0.24468 -0.69349 0.24931 C -0.70274 0.26482 -0.70703 0.27084 -0.71445 0.28774 C -0.71706 0.29329 -0.72383 0.31297 -0.72539 0.31899 C -0.72682 0.32408 -0.72774 0.32963 -0.72917 0.33473 C -0.7306 0.33959 -0.73281 0.34352 -0.73412 0.34838 C -0.73529 0.35255 -0.73555 0.35695 -0.73659 0.36112 C -0.7375 0.36528 -0.73867 0.36899 -0.73958 0.37292 C -0.7405 0.37639 -0.74128 0.3801 -0.74206 0.3838 C -0.7431 0.38774 -0.74427 0.39144 -0.74518 0.39537 C -0.75039 0.41875 -0.7444 0.39792 -0.75117 0.41991 C -0.75247 0.42755 -0.75365 0.43496 -0.75495 0.4426 C -0.75599 0.44931 -0.75729 0.45718 -0.75807 0.46412 C -0.75833 0.46713 -0.75846 0.46991 -0.75859 0.47292 C -0.75899 0.4794 -0.75938 0.48612 -0.7599 0.4926 C -0.76003 0.49445 -0.76016 0.49653 -0.76055 0.49838 C -0.76224 0.51366 -0.76159 0.50903 -0.76354 0.51991 C -0.76445 0.53496 -0.76406 0.52709 -0.76406 0.54352 L -0.76406 0.54375 L -0.7599 0.54561 L -0.76159 0.54561 " pathEditMode="relative" rAng="0" ptsTypes="AAAAAAAAAAAAAAAAAAAAAAAAAAAAAAAAAAAAAA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227" y="25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2.96296E-6 L -1.25E-6 0.00023 L 0.01393 -0.00092 C 0.0207 -0.00162 0.02761 -0.00347 0.03438 -0.0037 L 0.0543 -0.00277 C 0.07682 0.00301 0.05768 -0.00324 0.07083 0.00301 C 0.07396 0.00463 0.07708 0.0051 0.08021 0.00718 C 0.08399 0.00949 0.09766 0.01945 0.10208 0.02408 C 0.10964 0.03195 0.11758 0.0382 0.12435 0.04931 C 0.13125 0.06042 0.13828 0.07037 0.14479 0.08241 C 0.14753 0.0875 0.15052 0.0919 0.153 0.09746 C 0.1556 0.10301 0.15755 0.10973 0.16016 0.11574 C 0.16615 0.12986 0.1724 0.14329 0.17852 0.15764 C 0.1806 0.1625 0.18281 0.1669 0.18438 0.17269 C 0.18607 0.1794 0.18763 0.18635 0.18945 0.19283 C 0.19154 0.20047 0.19414 0.20718 0.1961 0.21505 C 0.19987 0.2301 0.20313 0.24653 0.20677 0.26204 C 0.20742 0.26574 0.21602 0.29954 0.21641 0.30209 C 0.22266 0.33773 0.22943 0.37361 0.23373 0.41065 C 0.23451 0.41736 0.23516 0.42431 0.23607 0.43079 C 0.23672 0.43635 0.23776 0.44121 0.23841 0.44676 C 0.23906 0.45348 0.23919 0.46042 0.23998 0.4669 C 0.24193 0.48426 0.24414 0.49653 0.24662 0.51227 C 0.24675 0.51551 0.24701 0.51875 0.24701 0.52223 C 0.2474 0.5382 0.24831 0.57037 0.24831 0.57084 L 0.24831 0.57037 " pathEditMode="relative" rAng="0" ptsTypes="AAAAAAAAAAAAAAAAAAAAAAAAAA">
                                      <p:cBhvr>
                                        <p:cTn id="3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09" y="283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4.07407E-6 L 1.66667E-6 4.07407E-6 C 0.02135 0.01319 0.04557 0.02801 0.06523 0.0449 C 0.07682 0.05439 0.08828 0.06481 0.09778 0.07754 C 0.11393 0.09884 0.12917 0.12129 0.14153 0.14652 L 0.18528 0.23588 C 0.20078 0.26759 0.20586 0.28009 0.22435 0.30879 C 0.23216 0.32037 0.23958 0.33263 0.24857 0.34259 C 0.25508 0.34976 0.26302 0.35301 0.27031 0.35902 C 0.27656 0.36412 0.28229 0.36967 0.28854 0.37453 C 0.3013 0.38426 0.32995 0.40023 0.33867 0.41365 C 0.34948 0.42986 0.34844 0.42731 0.35742 0.44537 C 0.36002 0.45046 0.36289 0.45509 0.36497 0.46064 C 0.37122 0.4787 0.37396 0.49097 0.37734 0.50995 C 0.37838 0.51666 0.37917 0.52384 0.38021 0.53055 C 0.38099 0.53495 0.38164 0.53958 0.38229 0.54398 C 0.38359 0.55023 0.3862 0.55601 0.3862 0.56226 L 0.3862 0.60254 L 0.3862 0.60301 " pathEditMode="relative" rAng="0" ptsTypes="AAAAAAAAAAAAAAAAAAA">
                                      <p:cBhvr>
                                        <p:cTn id="4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310" y="301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98 0.00533 L 0.01198 0.00533 L -0.00625 0.03565 C -0.01302 0.05 -0.02032 0.06366 -0.0267 0.0787 C -0.03282 0.09329 -0.0405 0.10995 -0.04479 0.12685 C -0.0474 0.13681 -0.04883 0.14769 -0.05091 0.1581 C -0.0517 0.17222 -0.05196 0.18634 -0.05313 0.20046 C -0.06537 0.35255 -0.05339 0.18056 -0.06914 0.34051 C -0.07396 0.39028 -0.07175 0.36667 -0.07565 0.41111 C -0.07683 0.45417 -0.07644 0.42917 -0.07513 0.50046 C -0.07487 0.51783 -0.07448 0.53519 -0.07409 0.55232 C -0.07396 0.55741 -0.07396 0.56227 -0.07357 0.56713 C -0.07331 0.56968 -0.07227 0.57153 -0.07188 0.57408 C -0.07136 0.57662 -0.07123 0.57917 -0.07071 0.58171 C -0.06966 0.58773 -0.06823 0.59352 -0.06745 0.59954 C -0.06732 0.6007 -0.06693 0.60208 -0.06693 0.60347 C -0.0668 0.60741 -0.06693 0.61134 -0.06693 0.61528 L -0.06693 0.61528 " pathEditMode="relative" ptsTypes="AAAAAAAAAAAAAAAAAA">
                                      <p:cBhvr>
                                        <p:cTn id="6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6" grpId="0" animBg="1"/>
      <p:bldP spid="16" grpId="1" animBg="1"/>
      <p:bldP spid="19" grpId="0" animBg="1"/>
      <p:bldP spid="19" grpId="1" animBg="1"/>
      <p:bldP spid="25" grpId="0" animBg="1"/>
      <p:bldP spid="25" grpId="1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12</Words>
  <Application>Microsoft Office PowerPoint</Application>
  <PresentationFormat>Широкоэкранный</PresentationFormat>
  <Paragraphs>12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Arial Narrow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Агибалова Ольга</dc:creator>
  <cp:lastModifiedBy>Агибалова Ольга</cp:lastModifiedBy>
  <cp:revision>7</cp:revision>
  <dcterms:created xsi:type="dcterms:W3CDTF">2026-02-17T10:19:43Z</dcterms:created>
  <dcterms:modified xsi:type="dcterms:W3CDTF">2026-02-17T10:59:06Z</dcterms:modified>
</cp:coreProperties>
</file>